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36"/>
  </p:notesMasterIdLst>
  <p:sldIdLst>
    <p:sldId id="297" r:id="rId2"/>
    <p:sldId id="258" r:id="rId3"/>
    <p:sldId id="259" r:id="rId4"/>
    <p:sldId id="341" r:id="rId5"/>
    <p:sldId id="262" r:id="rId6"/>
    <p:sldId id="340" r:id="rId7"/>
    <p:sldId id="267" r:id="rId8"/>
    <p:sldId id="342" r:id="rId9"/>
    <p:sldId id="271" r:id="rId10"/>
    <p:sldId id="304" r:id="rId11"/>
    <p:sldId id="305" r:id="rId12"/>
    <p:sldId id="309" r:id="rId13"/>
    <p:sldId id="274" r:id="rId14"/>
    <p:sldId id="328" r:id="rId15"/>
    <p:sldId id="353" r:id="rId16"/>
    <p:sldId id="354" r:id="rId17"/>
    <p:sldId id="355" r:id="rId18"/>
    <p:sldId id="343" r:id="rId19"/>
    <p:sldId id="358" r:id="rId20"/>
    <p:sldId id="359" r:id="rId21"/>
    <p:sldId id="360" r:id="rId22"/>
    <p:sldId id="277" r:id="rId23"/>
    <p:sldId id="333" r:id="rId24"/>
    <p:sldId id="334" r:id="rId25"/>
    <p:sldId id="346" r:id="rId26"/>
    <p:sldId id="348" r:id="rId27"/>
    <p:sldId id="349" r:id="rId28"/>
    <p:sldId id="350" r:id="rId29"/>
    <p:sldId id="351" r:id="rId30"/>
    <p:sldId id="361" r:id="rId31"/>
    <p:sldId id="362" r:id="rId32"/>
    <p:sldId id="299" r:id="rId33"/>
    <p:sldId id="352" r:id="rId34"/>
    <p:sldId id="300" r:id="rId35"/>
  </p:sldIdLst>
  <p:sldSz cx="9144000" cy="5143500" type="screen16x9"/>
  <p:notesSz cx="6858000" cy="9144000"/>
  <p:embeddedFontLst>
    <p:embeddedFont>
      <p:font typeface="Calibri" panose="020F0502020204030204" pitchFamily="34" charset="0"/>
      <p:regular r:id="rId37"/>
      <p:bold r:id="rId38"/>
      <p:italic r:id="rId39"/>
      <p:boldItalic r:id="rId40"/>
    </p:embeddedFont>
    <p:embeddedFont>
      <p:font typeface="Cambria Math" panose="02040503050406030204" pitchFamily="18" charset="0"/>
      <p:regular r:id="rId41"/>
    </p:embeddedFont>
    <p:embeddedFont>
      <p:font typeface="Exo 2" panose="020B0604020202020204" charset="0"/>
      <p:regular r:id="rId42"/>
      <p:bold r:id="rId43"/>
      <p:italic r:id="rId44"/>
      <p:boldItalic r:id="rId45"/>
    </p:embeddedFont>
    <p:embeddedFont>
      <p:font typeface="Fira Sans Extra Condensed Medium" panose="020B0604020202020204" charset="0"/>
      <p:regular r:id="rId46"/>
      <p:bold r:id="rId47"/>
      <p:italic r:id="rId48"/>
      <p:boldItalic r:id="rId49"/>
    </p:embeddedFont>
    <p:embeddedFont>
      <p:font typeface="Roboto Condensed Light" panose="020B0604020202020204" charset="0"/>
      <p:regular r:id="rId50"/>
      <p:bold r:id="rId51"/>
      <p:italic r:id="rId52"/>
      <p:boldItalic r:id="rId53"/>
    </p:embeddedFont>
    <p:embeddedFont>
      <p:font typeface="Squada One" panose="020B0604020202020204" charset="0"/>
      <p:regular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tente" initials="u" lastIdx="1" clrIdx="0">
    <p:extLst>
      <p:ext uri="{19B8F6BF-5375-455C-9EA6-DF929625EA0E}">
        <p15:presenceInfo xmlns:p15="http://schemas.microsoft.com/office/powerpoint/2012/main" userId="9950e8d5af58115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D04524-71FC-4163-B520-81CEA63163A5}">
  <a:tblStyle styleId="{4DD04524-71FC-4163-B520-81CEA63163A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6" autoAdjust="0"/>
    <p:restoredTop sz="93208" autoAdjust="0"/>
  </p:normalViewPr>
  <p:slideViewPr>
    <p:cSldViewPr snapToGrid="0">
      <p:cViewPr varScale="1">
        <p:scale>
          <a:sx n="121" d="100"/>
          <a:sy n="121" d="100"/>
        </p:scale>
        <p:origin x="125"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s>
</file>

<file path=ppt/media/image1.png>
</file>

<file path=ppt/media/image10.png>
</file>

<file path=ppt/media/image11.jpe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92798331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6607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995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1727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86375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8d3b44f08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8d3b44f0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22963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94487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87869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14255763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419515fe0b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419515fe0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87697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40377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0597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40422e078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40422e07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13147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98899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12389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70189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53737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39534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8d3b44f08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8d3b44f0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81218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58551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83148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9061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7662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01639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7617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58d3b44f08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3029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5264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58d3b44f08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58d3b44f08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45692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2"/>
              </a:buClr>
              <a:buSzPts val="6000"/>
              <a:buNone/>
              <a:defRPr sz="4800">
                <a:solidFill>
                  <a:schemeClr val="dk2"/>
                </a:solidFill>
              </a:defRPr>
            </a:lvl1pPr>
            <a:lvl2pPr lvl="1" rtl="0">
              <a:spcBef>
                <a:spcPts val="0"/>
              </a:spcBef>
              <a:spcAft>
                <a:spcPts val="0"/>
              </a:spcAft>
              <a:buClr>
                <a:schemeClr val="dk2"/>
              </a:buClr>
              <a:buSzPts val="5200"/>
              <a:buNone/>
              <a:defRPr sz="5200">
                <a:solidFill>
                  <a:schemeClr val="dk2"/>
                </a:solidFill>
              </a:defRPr>
            </a:lvl2pPr>
            <a:lvl3pPr lvl="2" rtl="0">
              <a:spcBef>
                <a:spcPts val="0"/>
              </a:spcBef>
              <a:spcAft>
                <a:spcPts val="0"/>
              </a:spcAft>
              <a:buClr>
                <a:schemeClr val="dk2"/>
              </a:buClr>
              <a:buSzPts val="5200"/>
              <a:buNone/>
              <a:defRPr sz="5200">
                <a:solidFill>
                  <a:schemeClr val="dk2"/>
                </a:solidFill>
              </a:defRPr>
            </a:lvl3pPr>
            <a:lvl4pPr lvl="3" rtl="0">
              <a:spcBef>
                <a:spcPts val="0"/>
              </a:spcBef>
              <a:spcAft>
                <a:spcPts val="0"/>
              </a:spcAft>
              <a:buClr>
                <a:schemeClr val="dk2"/>
              </a:buClr>
              <a:buSzPts val="5200"/>
              <a:buNone/>
              <a:defRPr sz="5200">
                <a:solidFill>
                  <a:schemeClr val="dk2"/>
                </a:solidFill>
              </a:defRPr>
            </a:lvl4pPr>
            <a:lvl5pPr lvl="4" rtl="0">
              <a:spcBef>
                <a:spcPts val="0"/>
              </a:spcBef>
              <a:spcAft>
                <a:spcPts val="0"/>
              </a:spcAft>
              <a:buClr>
                <a:schemeClr val="dk2"/>
              </a:buClr>
              <a:buSzPts val="5200"/>
              <a:buNone/>
              <a:defRPr sz="5200">
                <a:solidFill>
                  <a:schemeClr val="dk2"/>
                </a:solidFill>
              </a:defRPr>
            </a:lvl5pPr>
            <a:lvl6pPr lvl="5" rtl="0">
              <a:spcBef>
                <a:spcPts val="0"/>
              </a:spcBef>
              <a:spcAft>
                <a:spcPts val="0"/>
              </a:spcAft>
              <a:buClr>
                <a:schemeClr val="dk2"/>
              </a:buClr>
              <a:buSzPts val="5200"/>
              <a:buNone/>
              <a:defRPr sz="5200">
                <a:solidFill>
                  <a:schemeClr val="dk2"/>
                </a:solidFill>
              </a:defRPr>
            </a:lvl6pPr>
            <a:lvl7pPr lvl="6" rtl="0">
              <a:spcBef>
                <a:spcPts val="0"/>
              </a:spcBef>
              <a:spcAft>
                <a:spcPts val="0"/>
              </a:spcAft>
              <a:buClr>
                <a:schemeClr val="dk2"/>
              </a:buClr>
              <a:buSzPts val="5200"/>
              <a:buNone/>
              <a:defRPr sz="5200">
                <a:solidFill>
                  <a:schemeClr val="dk2"/>
                </a:solidFill>
              </a:defRPr>
            </a:lvl7pPr>
            <a:lvl8pPr lvl="7" rtl="0">
              <a:spcBef>
                <a:spcPts val="0"/>
              </a:spcBef>
              <a:spcAft>
                <a:spcPts val="0"/>
              </a:spcAft>
              <a:buClr>
                <a:schemeClr val="dk2"/>
              </a:buClr>
              <a:buSzPts val="5200"/>
              <a:buNone/>
              <a:defRPr sz="5200">
                <a:solidFill>
                  <a:schemeClr val="dk2"/>
                </a:solidFill>
              </a:defRPr>
            </a:lvl8pPr>
            <a:lvl9pPr lvl="8" rtl="0">
              <a:spcBef>
                <a:spcPts val="0"/>
              </a:spcBef>
              <a:spcAft>
                <a:spcPts val="0"/>
              </a:spcAft>
              <a:buClr>
                <a:schemeClr val="dk2"/>
              </a:buClr>
              <a:buSzPts val="5200"/>
              <a:buNone/>
              <a:defRPr sz="5200">
                <a:solidFill>
                  <a:schemeClr val="dk2"/>
                </a:solidFill>
              </a:defRPr>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lt2"/>
              </a:buClr>
              <a:buSzPts val="1200"/>
              <a:buNone/>
              <a:defRPr>
                <a:solidFill>
                  <a:schemeClr val="lt2"/>
                </a:solidFill>
              </a:defRPr>
            </a:lvl1pPr>
            <a:lvl2pPr lvl="1" algn="r" rtl="0">
              <a:lnSpc>
                <a:spcPct val="100000"/>
              </a:lnSpc>
              <a:spcBef>
                <a:spcPts val="0"/>
              </a:spcBef>
              <a:spcAft>
                <a:spcPts val="0"/>
              </a:spcAft>
              <a:buClr>
                <a:schemeClr val="lt2"/>
              </a:buClr>
              <a:buSzPts val="2800"/>
              <a:buNone/>
              <a:defRPr sz="2800">
                <a:solidFill>
                  <a:schemeClr val="lt2"/>
                </a:solidFill>
              </a:defRPr>
            </a:lvl2pPr>
            <a:lvl3pPr lvl="2" algn="r" rtl="0">
              <a:lnSpc>
                <a:spcPct val="100000"/>
              </a:lnSpc>
              <a:spcBef>
                <a:spcPts val="0"/>
              </a:spcBef>
              <a:spcAft>
                <a:spcPts val="0"/>
              </a:spcAft>
              <a:buClr>
                <a:schemeClr val="lt2"/>
              </a:buClr>
              <a:buSzPts val="2800"/>
              <a:buNone/>
              <a:defRPr sz="2800">
                <a:solidFill>
                  <a:schemeClr val="lt2"/>
                </a:solidFill>
              </a:defRPr>
            </a:lvl3pPr>
            <a:lvl4pPr lvl="3" algn="r" rtl="0">
              <a:lnSpc>
                <a:spcPct val="100000"/>
              </a:lnSpc>
              <a:spcBef>
                <a:spcPts val="0"/>
              </a:spcBef>
              <a:spcAft>
                <a:spcPts val="0"/>
              </a:spcAft>
              <a:buClr>
                <a:schemeClr val="lt2"/>
              </a:buClr>
              <a:buSzPts val="2800"/>
              <a:buNone/>
              <a:defRPr sz="2800">
                <a:solidFill>
                  <a:schemeClr val="lt2"/>
                </a:solidFill>
              </a:defRPr>
            </a:lvl4pPr>
            <a:lvl5pPr lvl="4" algn="r" rtl="0">
              <a:lnSpc>
                <a:spcPct val="100000"/>
              </a:lnSpc>
              <a:spcBef>
                <a:spcPts val="0"/>
              </a:spcBef>
              <a:spcAft>
                <a:spcPts val="0"/>
              </a:spcAft>
              <a:buClr>
                <a:schemeClr val="lt2"/>
              </a:buClr>
              <a:buSzPts val="2800"/>
              <a:buNone/>
              <a:defRPr sz="2800">
                <a:solidFill>
                  <a:schemeClr val="lt2"/>
                </a:solidFill>
              </a:defRPr>
            </a:lvl5pPr>
            <a:lvl6pPr lvl="5" algn="r" rtl="0">
              <a:lnSpc>
                <a:spcPct val="100000"/>
              </a:lnSpc>
              <a:spcBef>
                <a:spcPts val="0"/>
              </a:spcBef>
              <a:spcAft>
                <a:spcPts val="0"/>
              </a:spcAft>
              <a:buClr>
                <a:schemeClr val="lt2"/>
              </a:buClr>
              <a:buSzPts val="2800"/>
              <a:buNone/>
              <a:defRPr sz="2800">
                <a:solidFill>
                  <a:schemeClr val="lt2"/>
                </a:solidFill>
              </a:defRPr>
            </a:lvl6pPr>
            <a:lvl7pPr lvl="6" algn="r" rtl="0">
              <a:lnSpc>
                <a:spcPct val="100000"/>
              </a:lnSpc>
              <a:spcBef>
                <a:spcPts val="0"/>
              </a:spcBef>
              <a:spcAft>
                <a:spcPts val="0"/>
              </a:spcAft>
              <a:buClr>
                <a:schemeClr val="lt2"/>
              </a:buClr>
              <a:buSzPts val="2800"/>
              <a:buNone/>
              <a:defRPr sz="2800">
                <a:solidFill>
                  <a:schemeClr val="lt2"/>
                </a:solidFill>
              </a:defRPr>
            </a:lvl7pPr>
            <a:lvl8pPr lvl="7" algn="r" rtl="0">
              <a:lnSpc>
                <a:spcPct val="100000"/>
              </a:lnSpc>
              <a:spcBef>
                <a:spcPts val="0"/>
              </a:spcBef>
              <a:spcAft>
                <a:spcPts val="0"/>
              </a:spcAft>
              <a:buClr>
                <a:schemeClr val="lt2"/>
              </a:buClr>
              <a:buSzPts val="2800"/>
              <a:buNone/>
              <a:defRPr sz="2800">
                <a:solidFill>
                  <a:schemeClr val="lt2"/>
                </a:solidFill>
              </a:defRPr>
            </a:lvl8pPr>
            <a:lvl9pPr lvl="8" algn="r" rtl="0">
              <a:lnSpc>
                <a:spcPct val="100000"/>
              </a:lnSpc>
              <a:spcBef>
                <a:spcPts val="0"/>
              </a:spcBef>
              <a:spcAft>
                <a:spcPts val="0"/>
              </a:spcAft>
              <a:buClr>
                <a:schemeClr val="lt2"/>
              </a:buClr>
              <a:buSzPts val="2800"/>
              <a:buNone/>
              <a:defRPr sz="2800">
                <a:solidFill>
                  <a:schemeClr val="lt2"/>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text">
  <p:cSld name="CUSTOM_14">
    <p:bg>
      <p:bgPr>
        <a:blipFill>
          <a:blip r:embed="rId2">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2"/>
              </a:buClr>
              <a:buSzPts val="1200"/>
              <a:buChar char="●"/>
              <a:defRPr>
                <a:solidFill>
                  <a:schemeClr val="lt2"/>
                </a:solidFill>
              </a:defRPr>
            </a:lvl1pPr>
            <a:lvl2pPr marL="914400" lvl="1" indent="-304800" rtl="0">
              <a:spcBef>
                <a:spcPts val="1600"/>
              </a:spcBef>
              <a:spcAft>
                <a:spcPts val="0"/>
              </a:spcAft>
              <a:buClr>
                <a:schemeClr val="lt2"/>
              </a:buClr>
              <a:buSzPts val="1200"/>
              <a:buChar char="○"/>
              <a:defRPr>
                <a:solidFill>
                  <a:schemeClr val="lt2"/>
                </a:solidFill>
              </a:defRPr>
            </a:lvl2pPr>
            <a:lvl3pPr marL="1371600" lvl="2" indent="-304800" rtl="0">
              <a:spcBef>
                <a:spcPts val="1600"/>
              </a:spcBef>
              <a:spcAft>
                <a:spcPts val="0"/>
              </a:spcAft>
              <a:buClr>
                <a:schemeClr val="lt2"/>
              </a:buClr>
              <a:buSzPts val="1200"/>
              <a:buChar char="■"/>
              <a:defRPr>
                <a:solidFill>
                  <a:schemeClr val="lt2"/>
                </a:solidFill>
              </a:defRPr>
            </a:lvl3pPr>
            <a:lvl4pPr marL="1828800" lvl="3" indent="-304800" rtl="0">
              <a:spcBef>
                <a:spcPts val="1600"/>
              </a:spcBef>
              <a:spcAft>
                <a:spcPts val="0"/>
              </a:spcAft>
              <a:buClr>
                <a:schemeClr val="lt2"/>
              </a:buClr>
              <a:buSzPts val="1200"/>
              <a:buChar char="●"/>
              <a:defRPr>
                <a:solidFill>
                  <a:schemeClr val="lt2"/>
                </a:solidFill>
              </a:defRPr>
            </a:lvl4pPr>
            <a:lvl5pPr marL="2286000" lvl="4" indent="-304800" rtl="0">
              <a:spcBef>
                <a:spcPts val="1600"/>
              </a:spcBef>
              <a:spcAft>
                <a:spcPts val="0"/>
              </a:spcAft>
              <a:buClr>
                <a:schemeClr val="lt2"/>
              </a:buClr>
              <a:buSzPts val="1200"/>
              <a:buChar char="○"/>
              <a:defRPr>
                <a:solidFill>
                  <a:schemeClr val="lt2"/>
                </a:solidFill>
              </a:defRPr>
            </a:lvl5pPr>
            <a:lvl6pPr marL="2743200" lvl="5" indent="-304800" rtl="0">
              <a:spcBef>
                <a:spcPts val="1600"/>
              </a:spcBef>
              <a:spcAft>
                <a:spcPts val="0"/>
              </a:spcAft>
              <a:buClr>
                <a:schemeClr val="lt2"/>
              </a:buClr>
              <a:buSzPts val="1200"/>
              <a:buChar char="■"/>
              <a:defRPr>
                <a:solidFill>
                  <a:schemeClr val="lt2"/>
                </a:solidFill>
              </a:defRPr>
            </a:lvl6pPr>
            <a:lvl7pPr marL="3200400" lvl="6" indent="-304800" rtl="0">
              <a:spcBef>
                <a:spcPts val="1600"/>
              </a:spcBef>
              <a:spcAft>
                <a:spcPts val="0"/>
              </a:spcAft>
              <a:buClr>
                <a:schemeClr val="lt2"/>
              </a:buClr>
              <a:buSzPts val="1200"/>
              <a:buChar char="●"/>
              <a:defRPr>
                <a:solidFill>
                  <a:schemeClr val="lt2"/>
                </a:solidFill>
              </a:defRPr>
            </a:lvl7pPr>
            <a:lvl8pPr marL="3657600" lvl="7" indent="-304800" rtl="0">
              <a:spcBef>
                <a:spcPts val="1600"/>
              </a:spcBef>
              <a:spcAft>
                <a:spcPts val="0"/>
              </a:spcAft>
              <a:buClr>
                <a:schemeClr val="lt2"/>
              </a:buClr>
              <a:buSzPts val="1200"/>
              <a:buChar char="○"/>
              <a:defRPr>
                <a:solidFill>
                  <a:schemeClr val="lt2"/>
                </a:solidFill>
              </a:defRPr>
            </a:lvl8pPr>
            <a:lvl9pPr marL="4114800" lvl="8" indent="-304800" rtl="0">
              <a:spcBef>
                <a:spcPts val="1600"/>
              </a:spcBef>
              <a:spcAft>
                <a:spcPts val="1600"/>
              </a:spcAft>
              <a:buClr>
                <a:schemeClr val="lt2"/>
              </a:buClr>
              <a:buSzPts val="1200"/>
              <a:buChar char="■"/>
              <a:defRPr>
                <a:solidFill>
                  <a:schemeClr val="lt2"/>
                </a:solidFill>
              </a:defRPr>
            </a:lvl9pPr>
          </a:lstStyle>
          <a:p>
            <a:endParaRPr/>
          </a:p>
        </p:txBody>
      </p:sp>
      <p:sp>
        <p:nvSpPr>
          <p:cNvPr id="126" name="Google Shape;126;p2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2400"/>
              <a:buNone/>
              <a:defRPr sz="2400">
                <a:solidFill>
                  <a:schemeClr val="dk2"/>
                </a:solidFill>
              </a:defRPr>
            </a:lvl1pPr>
            <a:lvl2pPr lvl="1" algn="r" rtl="0">
              <a:spcBef>
                <a:spcPts val="0"/>
              </a:spcBef>
              <a:spcAft>
                <a:spcPts val="0"/>
              </a:spcAft>
              <a:buClr>
                <a:schemeClr val="dk2"/>
              </a:buClr>
              <a:buSzPts val="2400"/>
              <a:buNone/>
              <a:defRPr sz="2400">
                <a:solidFill>
                  <a:schemeClr val="dk2"/>
                </a:solidFill>
              </a:defRPr>
            </a:lvl2pPr>
            <a:lvl3pPr lvl="2" algn="r" rtl="0">
              <a:spcBef>
                <a:spcPts val="0"/>
              </a:spcBef>
              <a:spcAft>
                <a:spcPts val="0"/>
              </a:spcAft>
              <a:buClr>
                <a:schemeClr val="dk2"/>
              </a:buClr>
              <a:buSzPts val="2400"/>
              <a:buNone/>
              <a:defRPr sz="2400">
                <a:solidFill>
                  <a:schemeClr val="dk2"/>
                </a:solidFill>
              </a:defRPr>
            </a:lvl3pPr>
            <a:lvl4pPr lvl="3" algn="r" rtl="0">
              <a:spcBef>
                <a:spcPts val="0"/>
              </a:spcBef>
              <a:spcAft>
                <a:spcPts val="0"/>
              </a:spcAft>
              <a:buClr>
                <a:schemeClr val="dk2"/>
              </a:buClr>
              <a:buSzPts val="2400"/>
              <a:buNone/>
              <a:defRPr sz="2400">
                <a:solidFill>
                  <a:schemeClr val="dk2"/>
                </a:solidFill>
              </a:defRPr>
            </a:lvl4pPr>
            <a:lvl5pPr lvl="4" algn="r" rtl="0">
              <a:spcBef>
                <a:spcPts val="0"/>
              </a:spcBef>
              <a:spcAft>
                <a:spcPts val="0"/>
              </a:spcAft>
              <a:buClr>
                <a:schemeClr val="dk2"/>
              </a:buClr>
              <a:buSzPts val="2400"/>
              <a:buNone/>
              <a:defRPr sz="2400">
                <a:solidFill>
                  <a:schemeClr val="dk2"/>
                </a:solidFill>
              </a:defRPr>
            </a:lvl5pPr>
            <a:lvl6pPr lvl="5" algn="r" rtl="0">
              <a:spcBef>
                <a:spcPts val="0"/>
              </a:spcBef>
              <a:spcAft>
                <a:spcPts val="0"/>
              </a:spcAft>
              <a:buClr>
                <a:schemeClr val="dk2"/>
              </a:buClr>
              <a:buSzPts val="2400"/>
              <a:buNone/>
              <a:defRPr sz="2400">
                <a:solidFill>
                  <a:schemeClr val="dk2"/>
                </a:solidFill>
              </a:defRPr>
            </a:lvl6pPr>
            <a:lvl7pPr lvl="6" algn="r" rtl="0">
              <a:spcBef>
                <a:spcPts val="0"/>
              </a:spcBef>
              <a:spcAft>
                <a:spcPts val="0"/>
              </a:spcAft>
              <a:buClr>
                <a:schemeClr val="dk2"/>
              </a:buClr>
              <a:buSzPts val="2400"/>
              <a:buNone/>
              <a:defRPr sz="2400">
                <a:solidFill>
                  <a:schemeClr val="dk2"/>
                </a:solidFill>
              </a:defRPr>
            </a:lvl7pPr>
            <a:lvl8pPr lvl="7" algn="r" rtl="0">
              <a:spcBef>
                <a:spcPts val="0"/>
              </a:spcBef>
              <a:spcAft>
                <a:spcPts val="0"/>
              </a:spcAft>
              <a:buClr>
                <a:schemeClr val="dk2"/>
              </a:buClr>
              <a:buSzPts val="2400"/>
              <a:buNone/>
              <a:defRPr sz="2400">
                <a:solidFill>
                  <a:schemeClr val="dk2"/>
                </a:solidFill>
              </a:defRPr>
            </a:lvl8pPr>
            <a:lvl9pPr lvl="8" algn="r" rtl="0">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p:cSld name="CUSTOM_33">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600"/>
              <a:buNone/>
              <a:defRPr sz="3000">
                <a:solidFill>
                  <a:schemeClr val="dk2"/>
                </a:solidFill>
              </a:defRPr>
            </a:lvl1pPr>
            <a:lvl2pPr lvl="1" algn="r" rtl="0">
              <a:spcBef>
                <a:spcPts val="0"/>
              </a:spcBef>
              <a:spcAft>
                <a:spcPts val="0"/>
              </a:spcAft>
              <a:buClr>
                <a:schemeClr val="dk2"/>
              </a:buClr>
              <a:buSzPts val="1800"/>
              <a:buNone/>
              <a:defRPr sz="1800">
                <a:solidFill>
                  <a:schemeClr val="dk2"/>
                </a:solidFill>
              </a:defRPr>
            </a:lvl2pPr>
            <a:lvl3pPr lvl="2" algn="r" rtl="0">
              <a:spcBef>
                <a:spcPts val="0"/>
              </a:spcBef>
              <a:spcAft>
                <a:spcPts val="0"/>
              </a:spcAft>
              <a:buClr>
                <a:schemeClr val="dk2"/>
              </a:buClr>
              <a:buSzPts val="1800"/>
              <a:buNone/>
              <a:defRPr sz="1800">
                <a:solidFill>
                  <a:schemeClr val="dk2"/>
                </a:solidFill>
              </a:defRPr>
            </a:lvl3pPr>
            <a:lvl4pPr lvl="3" algn="r" rtl="0">
              <a:spcBef>
                <a:spcPts val="0"/>
              </a:spcBef>
              <a:spcAft>
                <a:spcPts val="0"/>
              </a:spcAft>
              <a:buClr>
                <a:schemeClr val="dk2"/>
              </a:buClr>
              <a:buSzPts val="1800"/>
              <a:buNone/>
              <a:defRPr sz="1800">
                <a:solidFill>
                  <a:schemeClr val="dk2"/>
                </a:solidFill>
              </a:defRPr>
            </a:lvl4pPr>
            <a:lvl5pPr lvl="4" algn="r" rtl="0">
              <a:spcBef>
                <a:spcPts val="0"/>
              </a:spcBef>
              <a:spcAft>
                <a:spcPts val="0"/>
              </a:spcAft>
              <a:buClr>
                <a:schemeClr val="dk2"/>
              </a:buClr>
              <a:buSzPts val="1800"/>
              <a:buNone/>
              <a:defRPr sz="1800">
                <a:solidFill>
                  <a:schemeClr val="dk2"/>
                </a:solidFill>
              </a:defRPr>
            </a:lvl5pPr>
            <a:lvl6pPr lvl="5" algn="r" rtl="0">
              <a:spcBef>
                <a:spcPts val="0"/>
              </a:spcBef>
              <a:spcAft>
                <a:spcPts val="0"/>
              </a:spcAft>
              <a:buClr>
                <a:schemeClr val="dk2"/>
              </a:buClr>
              <a:buSzPts val="1800"/>
              <a:buNone/>
              <a:defRPr sz="1800">
                <a:solidFill>
                  <a:schemeClr val="dk2"/>
                </a:solidFill>
              </a:defRPr>
            </a:lvl6pPr>
            <a:lvl7pPr lvl="6" algn="r" rtl="0">
              <a:spcBef>
                <a:spcPts val="0"/>
              </a:spcBef>
              <a:spcAft>
                <a:spcPts val="0"/>
              </a:spcAft>
              <a:buClr>
                <a:schemeClr val="dk2"/>
              </a:buClr>
              <a:buSzPts val="1800"/>
              <a:buNone/>
              <a:defRPr sz="1800">
                <a:solidFill>
                  <a:schemeClr val="dk2"/>
                </a:solidFill>
              </a:defRPr>
            </a:lvl7pPr>
            <a:lvl8pPr lvl="7" algn="r" rtl="0">
              <a:spcBef>
                <a:spcPts val="0"/>
              </a:spcBef>
              <a:spcAft>
                <a:spcPts val="0"/>
              </a:spcAft>
              <a:buClr>
                <a:schemeClr val="dk2"/>
              </a:buClr>
              <a:buSzPts val="1800"/>
              <a:buNone/>
              <a:defRPr sz="1800">
                <a:solidFill>
                  <a:schemeClr val="dk2"/>
                </a:solidFill>
              </a:defRPr>
            </a:lvl8pPr>
            <a:lvl9pPr lvl="8" algn="r" rtl="0">
              <a:spcBef>
                <a:spcPts val="0"/>
              </a:spcBef>
              <a:spcAft>
                <a:spcPts val="0"/>
              </a:spcAft>
              <a:buClr>
                <a:schemeClr val="dk2"/>
              </a:buClr>
              <a:buSzPts val="1800"/>
              <a:buNone/>
              <a:defRPr sz="1800">
                <a:solidFill>
                  <a:schemeClr val="dk2"/>
                </a:solidFill>
              </a:defRPr>
            </a:lvl9pPr>
          </a:lstStyle>
          <a:p>
            <a:endParaRPr/>
          </a:p>
        </p:txBody>
      </p:sp>
      <p:sp>
        <p:nvSpPr>
          <p:cNvPr id="13" name="Google Shape;13;p3"/>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2"/>
              </a:buClr>
              <a:buSzPts val="1400"/>
              <a:buNone/>
              <a:defRPr sz="1400">
                <a:solidFill>
                  <a:schemeClr val="dk2"/>
                </a:solidFill>
              </a:defRPr>
            </a:lvl1pPr>
            <a:lvl2pPr lvl="1" algn="r" rtl="0">
              <a:spcBef>
                <a:spcPts val="0"/>
              </a:spcBef>
              <a:spcAft>
                <a:spcPts val="0"/>
              </a:spcAft>
              <a:buClr>
                <a:schemeClr val="dk2"/>
              </a:buClr>
              <a:buSzPts val="1400"/>
              <a:buNone/>
              <a:defRPr sz="1400">
                <a:solidFill>
                  <a:schemeClr val="dk2"/>
                </a:solidFill>
              </a:defRPr>
            </a:lvl2pPr>
            <a:lvl3pPr lvl="2" algn="r" rtl="0">
              <a:spcBef>
                <a:spcPts val="0"/>
              </a:spcBef>
              <a:spcAft>
                <a:spcPts val="0"/>
              </a:spcAft>
              <a:buClr>
                <a:schemeClr val="dk2"/>
              </a:buClr>
              <a:buSzPts val="1400"/>
              <a:buNone/>
              <a:defRPr sz="1400">
                <a:solidFill>
                  <a:schemeClr val="dk2"/>
                </a:solidFill>
              </a:defRPr>
            </a:lvl3pPr>
            <a:lvl4pPr lvl="3" algn="r" rtl="0">
              <a:spcBef>
                <a:spcPts val="0"/>
              </a:spcBef>
              <a:spcAft>
                <a:spcPts val="0"/>
              </a:spcAft>
              <a:buClr>
                <a:schemeClr val="dk2"/>
              </a:buClr>
              <a:buSzPts val="1400"/>
              <a:buNone/>
              <a:defRPr sz="1400">
                <a:solidFill>
                  <a:schemeClr val="dk2"/>
                </a:solidFill>
              </a:defRPr>
            </a:lvl4pPr>
            <a:lvl5pPr lvl="4" algn="r" rtl="0">
              <a:spcBef>
                <a:spcPts val="0"/>
              </a:spcBef>
              <a:spcAft>
                <a:spcPts val="0"/>
              </a:spcAft>
              <a:buClr>
                <a:schemeClr val="dk2"/>
              </a:buClr>
              <a:buSzPts val="1400"/>
              <a:buNone/>
              <a:defRPr sz="1400">
                <a:solidFill>
                  <a:schemeClr val="dk2"/>
                </a:solidFill>
              </a:defRPr>
            </a:lvl5pPr>
            <a:lvl6pPr lvl="5" algn="r" rtl="0">
              <a:spcBef>
                <a:spcPts val="0"/>
              </a:spcBef>
              <a:spcAft>
                <a:spcPts val="0"/>
              </a:spcAft>
              <a:buClr>
                <a:schemeClr val="dk2"/>
              </a:buClr>
              <a:buSzPts val="1400"/>
              <a:buNone/>
              <a:defRPr sz="1400">
                <a:solidFill>
                  <a:schemeClr val="dk2"/>
                </a:solidFill>
              </a:defRPr>
            </a:lvl6pPr>
            <a:lvl7pPr lvl="6" algn="r" rtl="0">
              <a:spcBef>
                <a:spcPts val="0"/>
              </a:spcBef>
              <a:spcAft>
                <a:spcPts val="0"/>
              </a:spcAft>
              <a:buClr>
                <a:schemeClr val="dk2"/>
              </a:buClr>
              <a:buSzPts val="1400"/>
              <a:buNone/>
              <a:defRPr sz="1400">
                <a:solidFill>
                  <a:schemeClr val="dk2"/>
                </a:solidFill>
              </a:defRPr>
            </a:lvl7pPr>
            <a:lvl8pPr lvl="7" algn="r" rtl="0">
              <a:spcBef>
                <a:spcPts val="0"/>
              </a:spcBef>
              <a:spcAft>
                <a:spcPts val="0"/>
              </a:spcAft>
              <a:buClr>
                <a:schemeClr val="dk2"/>
              </a:buClr>
              <a:buSzPts val="1400"/>
              <a:buNone/>
              <a:defRPr sz="1400">
                <a:solidFill>
                  <a:schemeClr val="dk2"/>
                </a:solidFill>
              </a:defRPr>
            </a:lvl8pPr>
            <a:lvl9pPr lvl="8" algn="r" rtl="0">
              <a:spcBef>
                <a:spcPts val="0"/>
              </a:spcBef>
              <a:spcAft>
                <a:spcPts val="0"/>
              </a:spcAft>
              <a:buClr>
                <a:schemeClr val="dk2"/>
              </a:buClr>
              <a:buSzPts val="1400"/>
              <a:buNone/>
              <a:defRPr sz="1400">
                <a:solidFill>
                  <a:schemeClr val="dk2"/>
                </a:solidFill>
              </a:defRPr>
            </a:lvl9pPr>
          </a:lstStyle>
          <a:p>
            <a:endParaRPr/>
          </a:p>
        </p:txBody>
      </p:sp>
      <p:sp>
        <p:nvSpPr>
          <p:cNvPr id="14" name="Google Shape;14;p3"/>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900"/>
              <a:buNone/>
              <a:defRPr sz="900">
                <a:solidFill>
                  <a:schemeClr val="lt2"/>
                </a:solidFill>
              </a:defRPr>
            </a:lvl1pPr>
            <a:lvl2pPr lvl="1" algn="r" rtl="0">
              <a:lnSpc>
                <a:spcPct val="100000"/>
              </a:lnSpc>
              <a:spcBef>
                <a:spcPts val="0"/>
              </a:spcBef>
              <a:spcAft>
                <a:spcPts val="0"/>
              </a:spcAft>
              <a:buClr>
                <a:schemeClr val="lt2"/>
              </a:buClr>
              <a:buSzPts val="900"/>
              <a:buNone/>
              <a:defRPr sz="900">
                <a:solidFill>
                  <a:schemeClr val="lt2"/>
                </a:solidFill>
              </a:defRPr>
            </a:lvl2pPr>
            <a:lvl3pPr lvl="2" algn="r" rtl="0">
              <a:lnSpc>
                <a:spcPct val="100000"/>
              </a:lnSpc>
              <a:spcBef>
                <a:spcPts val="0"/>
              </a:spcBef>
              <a:spcAft>
                <a:spcPts val="0"/>
              </a:spcAft>
              <a:buClr>
                <a:schemeClr val="lt2"/>
              </a:buClr>
              <a:buSzPts val="900"/>
              <a:buNone/>
              <a:defRPr sz="900">
                <a:solidFill>
                  <a:schemeClr val="lt2"/>
                </a:solidFill>
              </a:defRPr>
            </a:lvl3pPr>
            <a:lvl4pPr lvl="3" algn="r" rtl="0">
              <a:lnSpc>
                <a:spcPct val="100000"/>
              </a:lnSpc>
              <a:spcBef>
                <a:spcPts val="0"/>
              </a:spcBef>
              <a:spcAft>
                <a:spcPts val="0"/>
              </a:spcAft>
              <a:buClr>
                <a:schemeClr val="lt2"/>
              </a:buClr>
              <a:buSzPts val="900"/>
              <a:buNone/>
              <a:defRPr sz="900">
                <a:solidFill>
                  <a:schemeClr val="lt2"/>
                </a:solidFill>
              </a:defRPr>
            </a:lvl4pPr>
            <a:lvl5pPr lvl="4" algn="r" rtl="0">
              <a:lnSpc>
                <a:spcPct val="100000"/>
              </a:lnSpc>
              <a:spcBef>
                <a:spcPts val="0"/>
              </a:spcBef>
              <a:spcAft>
                <a:spcPts val="0"/>
              </a:spcAft>
              <a:buClr>
                <a:schemeClr val="lt2"/>
              </a:buClr>
              <a:buSzPts val="900"/>
              <a:buNone/>
              <a:defRPr sz="900">
                <a:solidFill>
                  <a:schemeClr val="lt2"/>
                </a:solidFill>
              </a:defRPr>
            </a:lvl5pPr>
            <a:lvl6pPr lvl="5" algn="r" rtl="0">
              <a:lnSpc>
                <a:spcPct val="100000"/>
              </a:lnSpc>
              <a:spcBef>
                <a:spcPts val="0"/>
              </a:spcBef>
              <a:spcAft>
                <a:spcPts val="0"/>
              </a:spcAft>
              <a:buClr>
                <a:schemeClr val="lt2"/>
              </a:buClr>
              <a:buSzPts val="900"/>
              <a:buNone/>
              <a:defRPr sz="900">
                <a:solidFill>
                  <a:schemeClr val="lt2"/>
                </a:solidFill>
              </a:defRPr>
            </a:lvl6pPr>
            <a:lvl7pPr lvl="6" algn="r" rtl="0">
              <a:lnSpc>
                <a:spcPct val="100000"/>
              </a:lnSpc>
              <a:spcBef>
                <a:spcPts val="0"/>
              </a:spcBef>
              <a:spcAft>
                <a:spcPts val="0"/>
              </a:spcAft>
              <a:buClr>
                <a:schemeClr val="lt2"/>
              </a:buClr>
              <a:buSzPts val="900"/>
              <a:buNone/>
              <a:defRPr sz="900">
                <a:solidFill>
                  <a:schemeClr val="lt2"/>
                </a:solidFill>
              </a:defRPr>
            </a:lvl7pPr>
            <a:lvl8pPr lvl="7" algn="r" rtl="0">
              <a:lnSpc>
                <a:spcPct val="100000"/>
              </a:lnSpc>
              <a:spcBef>
                <a:spcPts val="0"/>
              </a:spcBef>
              <a:spcAft>
                <a:spcPts val="0"/>
              </a:spcAft>
              <a:buClr>
                <a:schemeClr val="lt2"/>
              </a:buClr>
              <a:buSzPts val="900"/>
              <a:buNone/>
              <a:defRPr sz="900">
                <a:solidFill>
                  <a:schemeClr val="lt2"/>
                </a:solidFill>
              </a:defRPr>
            </a:lvl8pPr>
            <a:lvl9pPr lvl="8" algn="r" rtl="0">
              <a:lnSpc>
                <a:spcPct val="100000"/>
              </a:lnSpc>
              <a:spcBef>
                <a:spcPts val="0"/>
              </a:spcBef>
              <a:spcAft>
                <a:spcPts val="0"/>
              </a:spcAft>
              <a:buClr>
                <a:schemeClr val="lt2"/>
              </a:buClr>
              <a:buSzPts val="900"/>
              <a:buNone/>
              <a:defRPr sz="900">
                <a:solidFill>
                  <a:schemeClr val="lt2"/>
                </a:solidFill>
              </a:defRPr>
            </a:lvl9pPr>
          </a:lstStyle>
          <a:p>
            <a:endParaRPr/>
          </a:p>
        </p:txBody>
      </p:sp>
      <p:sp>
        <p:nvSpPr>
          <p:cNvPr id="15" name="Google Shape;15;p3"/>
          <p:cNvSpPr txBox="1">
            <a:spLocks noGrp="1"/>
          </p:cNvSpPr>
          <p:nvPr>
            <p:ph type="title" idx="3" hasCustomPrompt="1"/>
          </p:nvPr>
        </p:nvSpPr>
        <p:spPr>
          <a:xfrm>
            <a:off x="2118448" y="54444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4800"/>
              <a:buNone/>
              <a:defRPr sz="3600">
                <a:solidFill>
                  <a:schemeClr val="dk2"/>
                </a:solidFill>
              </a:defRPr>
            </a:lvl1pPr>
            <a:lvl2pPr lvl="1"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title" idx="4" hasCustomPrompt="1"/>
          </p:nvPr>
        </p:nvSpPr>
        <p:spPr>
          <a:xfrm>
            <a:off x="2105406" y="151580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4800"/>
              <a:buNone/>
              <a:defRPr sz="3600">
                <a:solidFill>
                  <a:schemeClr val="dk2"/>
                </a:solidFill>
              </a:defRPr>
            </a:lvl1pPr>
            <a:lvl2pPr lvl="1"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a:spLocks noGrp="1"/>
          </p:cNvSpPr>
          <p:nvPr>
            <p:ph type="title" idx="5" hasCustomPrompt="1"/>
          </p:nvPr>
        </p:nvSpPr>
        <p:spPr>
          <a:xfrm>
            <a:off x="2105406" y="248716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4800"/>
              <a:buNone/>
              <a:defRPr sz="3600">
                <a:solidFill>
                  <a:schemeClr val="dk2"/>
                </a:solidFill>
              </a:defRPr>
            </a:lvl1pPr>
            <a:lvl2pPr lvl="1"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title" idx="6" hasCustomPrompt="1"/>
          </p:nvPr>
        </p:nvSpPr>
        <p:spPr>
          <a:xfrm>
            <a:off x="5922008" y="2092638"/>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4800"/>
              <a:buNone/>
              <a:defRPr sz="3600">
                <a:solidFill>
                  <a:schemeClr val="dk2"/>
                </a:solidFill>
              </a:defRPr>
            </a:lvl1pPr>
            <a:lvl2pPr lvl="1"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title" idx="7" hasCustomPrompt="1"/>
          </p:nvPr>
        </p:nvSpPr>
        <p:spPr>
          <a:xfrm>
            <a:off x="5922008" y="3112336"/>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4800"/>
              <a:buNone/>
              <a:defRPr sz="3600">
                <a:solidFill>
                  <a:schemeClr val="dk2"/>
                </a:solidFill>
              </a:defRPr>
            </a:lvl1pPr>
            <a:lvl2pPr lvl="1"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title" idx="8" hasCustomPrompt="1"/>
          </p:nvPr>
        </p:nvSpPr>
        <p:spPr>
          <a:xfrm>
            <a:off x="5922008" y="4132033"/>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4800"/>
              <a:buNone/>
              <a:defRPr sz="3600">
                <a:solidFill>
                  <a:schemeClr val="dk2"/>
                </a:solidFill>
              </a:defRPr>
            </a:lvl1pPr>
            <a:lvl2pPr lvl="1"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2"/>
              </a:buClr>
              <a:buSzPts val="1400"/>
              <a:buNone/>
              <a:defRPr sz="1400">
                <a:solidFill>
                  <a:schemeClr val="dk2"/>
                </a:solidFill>
              </a:defRPr>
            </a:lvl1pPr>
            <a:lvl2pPr lvl="1" algn="r" rtl="0">
              <a:spcBef>
                <a:spcPts val="0"/>
              </a:spcBef>
              <a:spcAft>
                <a:spcPts val="0"/>
              </a:spcAft>
              <a:buClr>
                <a:schemeClr val="dk2"/>
              </a:buClr>
              <a:buSzPts val="1400"/>
              <a:buNone/>
              <a:defRPr sz="1400">
                <a:solidFill>
                  <a:schemeClr val="dk2"/>
                </a:solidFill>
              </a:defRPr>
            </a:lvl2pPr>
            <a:lvl3pPr lvl="2" algn="r" rtl="0">
              <a:spcBef>
                <a:spcPts val="0"/>
              </a:spcBef>
              <a:spcAft>
                <a:spcPts val="0"/>
              </a:spcAft>
              <a:buClr>
                <a:schemeClr val="dk2"/>
              </a:buClr>
              <a:buSzPts val="1400"/>
              <a:buNone/>
              <a:defRPr sz="1400">
                <a:solidFill>
                  <a:schemeClr val="dk2"/>
                </a:solidFill>
              </a:defRPr>
            </a:lvl3pPr>
            <a:lvl4pPr lvl="3" algn="r" rtl="0">
              <a:spcBef>
                <a:spcPts val="0"/>
              </a:spcBef>
              <a:spcAft>
                <a:spcPts val="0"/>
              </a:spcAft>
              <a:buClr>
                <a:schemeClr val="dk2"/>
              </a:buClr>
              <a:buSzPts val="1400"/>
              <a:buNone/>
              <a:defRPr sz="1400">
                <a:solidFill>
                  <a:schemeClr val="dk2"/>
                </a:solidFill>
              </a:defRPr>
            </a:lvl4pPr>
            <a:lvl5pPr lvl="4" algn="r" rtl="0">
              <a:spcBef>
                <a:spcPts val="0"/>
              </a:spcBef>
              <a:spcAft>
                <a:spcPts val="0"/>
              </a:spcAft>
              <a:buClr>
                <a:schemeClr val="dk2"/>
              </a:buClr>
              <a:buSzPts val="1400"/>
              <a:buNone/>
              <a:defRPr sz="1400">
                <a:solidFill>
                  <a:schemeClr val="dk2"/>
                </a:solidFill>
              </a:defRPr>
            </a:lvl5pPr>
            <a:lvl6pPr lvl="5" algn="r" rtl="0">
              <a:spcBef>
                <a:spcPts val="0"/>
              </a:spcBef>
              <a:spcAft>
                <a:spcPts val="0"/>
              </a:spcAft>
              <a:buClr>
                <a:schemeClr val="dk2"/>
              </a:buClr>
              <a:buSzPts val="1400"/>
              <a:buNone/>
              <a:defRPr sz="1400">
                <a:solidFill>
                  <a:schemeClr val="dk2"/>
                </a:solidFill>
              </a:defRPr>
            </a:lvl6pPr>
            <a:lvl7pPr lvl="6" algn="r" rtl="0">
              <a:spcBef>
                <a:spcPts val="0"/>
              </a:spcBef>
              <a:spcAft>
                <a:spcPts val="0"/>
              </a:spcAft>
              <a:buClr>
                <a:schemeClr val="dk2"/>
              </a:buClr>
              <a:buSzPts val="1400"/>
              <a:buNone/>
              <a:defRPr sz="1400">
                <a:solidFill>
                  <a:schemeClr val="dk2"/>
                </a:solidFill>
              </a:defRPr>
            </a:lvl7pPr>
            <a:lvl8pPr lvl="7" algn="r" rtl="0">
              <a:spcBef>
                <a:spcPts val="0"/>
              </a:spcBef>
              <a:spcAft>
                <a:spcPts val="0"/>
              </a:spcAft>
              <a:buClr>
                <a:schemeClr val="dk2"/>
              </a:buClr>
              <a:buSzPts val="1400"/>
              <a:buNone/>
              <a:defRPr sz="1400">
                <a:solidFill>
                  <a:schemeClr val="dk2"/>
                </a:solidFill>
              </a:defRPr>
            </a:lvl8pPr>
            <a:lvl9pPr lvl="8" algn="r" rtl="0">
              <a:spcBef>
                <a:spcPts val="0"/>
              </a:spcBef>
              <a:spcAft>
                <a:spcPts val="0"/>
              </a:spcAft>
              <a:buClr>
                <a:schemeClr val="dk2"/>
              </a:buClr>
              <a:buSzPts val="1400"/>
              <a:buNone/>
              <a:defRPr sz="1400">
                <a:solidFill>
                  <a:schemeClr val="dk2"/>
                </a:solidFill>
              </a:defRPr>
            </a:lvl9pPr>
          </a:lstStyle>
          <a:p>
            <a:endParaRPr/>
          </a:p>
        </p:txBody>
      </p:sp>
      <p:sp>
        <p:nvSpPr>
          <p:cNvPr id="22" name="Google Shape;22;p3"/>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900"/>
              <a:buNone/>
              <a:defRPr sz="900">
                <a:solidFill>
                  <a:schemeClr val="lt2"/>
                </a:solidFill>
              </a:defRPr>
            </a:lvl1pPr>
            <a:lvl2pPr lvl="1" algn="r" rtl="0">
              <a:lnSpc>
                <a:spcPct val="100000"/>
              </a:lnSpc>
              <a:spcBef>
                <a:spcPts val="0"/>
              </a:spcBef>
              <a:spcAft>
                <a:spcPts val="0"/>
              </a:spcAft>
              <a:buClr>
                <a:schemeClr val="lt2"/>
              </a:buClr>
              <a:buSzPts val="900"/>
              <a:buNone/>
              <a:defRPr sz="900">
                <a:solidFill>
                  <a:schemeClr val="lt2"/>
                </a:solidFill>
              </a:defRPr>
            </a:lvl2pPr>
            <a:lvl3pPr lvl="2" algn="r" rtl="0">
              <a:lnSpc>
                <a:spcPct val="100000"/>
              </a:lnSpc>
              <a:spcBef>
                <a:spcPts val="0"/>
              </a:spcBef>
              <a:spcAft>
                <a:spcPts val="0"/>
              </a:spcAft>
              <a:buClr>
                <a:schemeClr val="lt2"/>
              </a:buClr>
              <a:buSzPts val="900"/>
              <a:buNone/>
              <a:defRPr sz="900">
                <a:solidFill>
                  <a:schemeClr val="lt2"/>
                </a:solidFill>
              </a:defRPr>
            </a:lvl3pPr>
            <a:lvl4pPr lvl="3" algn="r" rtl="0">
              <a:lnSpc>
                <a:spcPct val="100000"/>
              </a:lnSpc>
              <a:spcBef>
                <a:spcPts val="0"/>
              </a:spcBef>
              <a:spcAft>
                <a:spcPts val="0"/>
              </a:spcAft>
              <a:buClr>
                <a:schemeClr val="lt2"/>
              </a:buClr>
              <a:buSzPts val="900"/>
              <a:buNone/>
              <a:defRPr sz="900">
                <a:solidFill>
                  <a:schemeClr val="lt2"/>
                </a:solidFill>
              </a:defRPr>
            </a:lvl4pPr>
            <a:lvl5pPr lvl="4" algn="r" rtl="0">
              <a:lnSpc>
                <a:spcPct val="100000"/>
              </a:lnSpc>
              <a:spcBef>
                <a:spcPts val="0"/>
              </a:spcBef>
              <a:spcAft>
                <a:spcPts val="0"/>
              </a:spcAft>
              <a:buClr>
                <a:schemeClr val="lt2"/>
              </a:buClr>
              <a:buSzPts val="900"/>
              <a:buNone/>
              <a:defRPr sz="900">
                <a:solidFill>
                  <a:schemeClr val="lt2"/>
                </a:solidFill>
              </a:defRPr>
            </a:lvl5pPr>
            <a:lvl6pPr lvl="5" algn="r" rtl="0">
              <a:lnSpc>
                <a:spcPct val="100000"/>
              </a:lnSpc>
              <a:spcBef>
                <a:spcPts val="0"/>
              </a:spcBef>
              <a:spcAft>
                <a:spcPts val="0"/>
              </a:spcAft>
              <a:buClr>
                <a:schemeClr val="lt2"/>
              </a:buClr>
              <a:buSzPts val="900"/>
              <a:buNone/>
              <a:defRPr sz="900">
                <a:solidFill>
                  <a:schemeClr val="lt2"/>
                </a:solidFill>
              </a:defRPr>
            </a:lvl6pPr>
            <a:lvl7pPr lvl="6" algn="r" rtl="0">
              <a:lnSpc>
                <a:spcPct val="100000"/>
              </a:lnSpc>
              <a:spcBef>
                <a:spcPts val="0"/>
              </a:spcBef>
              <a:spcAft>
                <a:spcPts val="0"/>
              </a:spcAft>
              <a:buClr>
                <a:schemeClr val="lt2"/>
              </a:buClr>
              <a:buSzPts val="900"/>
              <a:buNone/>
              <a:defRPr sz="900">
                <a:solidFill>
                  <a:schemeClr val="lt2"/>
                </a:solidFill>
              </a:defRPr>
            </a:lvl7pPr>
            <a:lvl8pPr lvl="7" algn="r" rtl="0">
              <a:lnSpc>
                <a:spcPct val="100000"/>
              </a:lnSpc>
              <a:spcBef>
                <a:spcPts val="0"/>
              </a:spcBef>
              <a:spcAft>
                <a:spcPts val="0"/>
              </a:spcAft>
              <a:buClr>
                <a:schemeClr val="lt2"/>
              </a:buClr>
              <a:buSzPts val="900"/>
              <a:buNone/>
              <a:defRPr sz="900">
                <a:solidFill>
                  <a:schemeClr val="lt2"/>
                </a:solidFill>
              </a:defRPr>
            </a:lvl8pPr>
            <a:lvl9pPr lvl="8" algn="r" rtl="0">
              <a:lnSpc>
                <a:spcPct val="100000"/>
              </a:lnSpc>
              <a:spcBef>
                <a:spcPts val="0"/>
              </a:spcBef>
              <a:spcAft>
                <a:spcPts val="0"/>
              </a:spcAft>
              <a:buClr>
                <a:schemeClr val="lt2"/>
              </a:buClr>
              <a:buSzPts val="900"/>
              <a:buNone/>
              <a:defRPr sz="900">
                <a:solidFill>
                  <a:schemeClr val="lt2"/>
                </a:solidFill>
              </a:defRPr>
            </a:lvl9pPr>
          </a:lstStyle>
          <a:p>
            <a:endParaRPr/>
          </a:p>
        </p:txBody>
      </p:sp>
      <p:sp>
        <p:nvSpPr>
          <p:cNvPr id="23" name="Google Shape;23;p3"/>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2"/>
              </a:buClr>
              <a:buSzPts val="1400"/>
              <a:buNone/>
              <a:defRPr sz="1400">
                <a:solidFill>
                  <a:schemeClr val="dk2"/>
                </a:solidFill>
              </a:defRPr>
            </a:lvl1pPr>
            <a:lvl2pPr lvl="1" algn="r" rtl="0">
              <a:spcBef>
                <a:spcPts val="0"/>
              </a:spcBef>
              <a:spcAft>
                <a:spcPts val="0"/>
              </a:spcAft>
              <a:buClr>
                <a:schemeClr val="dk2"/>
              </a:buClr>
              <a:buSzPts val="1400"/>
              <a:buNone/>
              <a:defRPr sz="1400">
                <a:solidFill>
                  <a:schemeClr val="dk2"/>
                </a:solidFill>
              </a:defRPr>
            </a:lvl2pPr>
            <a:lvl3pPr lvl="2" algn="r" rtl="0">
              <a:spcBef>
                <a:spcPts val="0"/>
              </a:spcBef>
              <a:spcAft>
                <a:spcPts val="0"/>
              </a:spcAft>
              <a:buClr>
                <a:schemeClr val="dk2"/>
              </a:buClr>
              <a:buSzPts val="1400"/>
              <a:buNone/>
              <a:defRPr sz="1400">
                <a:solidFill>
                  <a:schemeClr val="dk2"/>
                </a:solidFill>
              </a:defRPr>
            </a:lvl3pPr>
            <a:lvl4pPr lvl="3" algn="r" rtl="0">
              <a:spcBef>
                <a:spcPts val="0"/>
              </a:spcBef>
              <a:spcAft>
                <a:spcPts val="0"/>
              </a:spcAft>
              <a:buClr>
                <a:schemeClr val="dk2"/>
              </a:buClr>
              <a:buSzPts val="1400"/>
              <a:buNone/>
              <a:defRPr sz="1400">
                <a:solidFill>
                  <a:schemeClr val="dk2"/>
                </a:solidFill>
              </a:defRPr>
            </a:lvl4pPr>
            <a:lvl5pPr lvl="4" algn="r" rtl="0">
              <a:spcBef>
                <a:spcPts val="0"/>
              </a:spcBef>
              <a:spcAft>
                <a:spcPts val="0"/>
              </a:spcAft>
              <a:buClr>
                <a:schemeClr val="dk2"/>
              </a:buClr>
              <a:buSzPts val="1400"/>
              <a:buNone/>
              <a:defRPr sz="1400">
                <a:solidFill>
                  <a:schemeClr val="dk2"/>
                </a:solidFill>
              </a:defRPr>
            </a:lvl5pPr>
            <a:lvl6pPr lvl="5" algn="r" rtl="0">
              <a:spcBef>
                <a:spcPts val="0"/>
              </a:spcBef>
              <a:spcAft>
                <a:spcPts val="0"/>
              </a:spcAft>
              <a:buClr>
                <a:schemeClr val="dk2"/>
              </a:buClr>
              <a:buSzPts val="1400"/>
              <a:buNone/>
              <a:defRPr sz="1400">
                <a:solidFill>
                  <a:schemeClr val="dk2"/>
                </a:solidFill>
              </a:defRPr>
            </a:lvl6pPr>
            <a:lvl7pPr lvl="6" algn="r" rtl="0">
              <a:spcBef>
                <a:spcPts val="0"/>
              </a:spcBef>
              <a:spcAft>
                <a:spcPts val="0"/>
              </a:spcAft>
              <a:buClr>
                <a:schemeClr val="dk2"/>
              </a:buClr>
              <a:buSzPts val="1400"/>
              <a:buNone/>
              <a:defRPr sz="1400">
                <a:solidFill>
                  <a:schemeClr val="dk2"/>
                </a:solidFill>
              </a:defRPr>
            </a:lvl7pPr>
            <a:lvl8pPr lvl="7" algn="r" rtl="0">
              <a:spcBef>
                <a:spcPts val="0"/>
              </a:spcBef>
              <a:spcAft>
                <a:spcPts val="0"/>
              </a:spcAft>
              <a:buClr>
                <a:schemeClr val="dk2"/>
              </a:buClr>
              <a:buSzPts val="1400"/>
              <a:buNone/>
              <a:defRPr sz="1400">
                <a:solidFill>
                  <a:schemeClr val="dk2"/>
                </a:solidFill>
              </a:defRPr>
            </a:lvl8pPr>
            <a:lvl9pPr lvl="8" algn="r" rtl="0">
              <a:spcBef>
                <a:spcPts val="0"/>
              </a:spcBef>
              <a:spcAft>
                <a:spcPts val="0"/>
              </a:spcAft>
              <a:buClr>
                <a:schemeClr val="dk2"/>
              </a:buClr>
              <a:buSzPts val="1400"/>
              <a:buNone/>
              <a:defRPr sz="1400">
                <a:solidFill>
                  <a:schemeClr val="dk2"/>
                </a:solidFill>
              </a:defRPr>
            </a:lvl9pPr>
          </a:lstStyle>
          <a:p>
            <a:endParaRPr/>
          </a:p>
        </p:txBody>
      </p:sp>
      <p:sp>
        <p:nvSpPr>
          <p:cNvPr id="24" name="Google Shape;24;p3"/>
          <p:cNvSpPr txBox="1">
            <a:spLocks noGrp="1"/>
          </p:cNvSpPr>
          <p:nvPr>
            <p:ph type="subTitle" idx="15"/>
          </p:nvPr>
        </p:nvSpPr>
        <p:spPr>
          <a:xfrm>
            <a:off x="690446" y="2596156"/>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900"/>
              <a:buNone/>
              <a:defRPr sz="900">
                <a:solidFill>
                  <a:schemeClr val="lt2"/>
                </a:solidFill>
              </a:defRPr>
            </a:lvl1pPr>
            <a:lvl2pPr lvl="1" algn="r" rtl="0">
              <a:lnSpc>
                <a:spcPct val="100000"/>
              </a:lnSpc>
              <a:spcBef>
                <a:spcPts val="0"/>
              </a:spcBef>
              <a:spcAft>
                <a:spcPts val="0"/>
              </a:spcAft>
              <a:buClr>
                <a:schemeClr val="lt2"/>
              </a:buClr>
              <a:buSzPts val="900"/>
              <a:buNone/>
              <a:defRPr sz="900">
                <a:solidFill>
                  <a:schemeClr val="lt2"/>
                </a:solidFill>
              </a:defRPr>
            </a:lvl2pPr>
            <a:lvl3pPr lvl="2" algn="r" rtl="0">
              <a:lnSpc>
                <a:spcPct val="100000"/>
              </a:lnSpc>
              <a:spcBef>
                <a:spcPts val="0"/>
              </a:spcBef>
              <a:spcAft>
                <a:spcPts val="0"/>
              </a:spcAft>
              <a:buClr>
                <a:schemeClr val="lt2"/>
              </a:buClr>
              <a:buSzPts val="900"/>
              <a:buNone/>
              <a:defRPr sz="900">
                <a:solidFill>
                  <a:schemeClr val="lt2"/>
                </a:solidFill>
              </a:defRPr>
            </a:lvl3pPr>
            <a:lvl4pPr lvl="3" algn="r" rtl="0">
              <a:lnSpc>
                <a:spcPct val="100000"/>
              </a:lnSpc>
              <a:spcBef>
                <a:spcPts val="0"/>
              </a:spcBef>
              <a:spcAft>
                <a:spcPts val="0"/>
              </a:spcAft>
              <a:buClr>
                <a:schemeClr val="lt2"/>
              </a:buClr>
              <a:buSzPts val="900"/>
              <a:buNone/>
              <a:defRPr sz="900">
                <a:solidFill>
                  <a:schemeClr val="lt2"/>
                </a:solidFill>
              </a:defRPr>
            </a:lvl4pPr>
            <a:lvl5pPr lvl="4" algn="r" rtl="0">
              <a:lnSpc>
                <a:spcPct val="100000"/>
              </a:lnSpc>
              <a:spcBef>
                <a:spcPts val="0"/>
              </a:spcBef>
              <a:spcAft>
                <a:spcPts val="0"/>
              </a:spcAft>
              <a:buClr>
                <a:schemeClr val="lt2"/>
              </a:buClr>
              <a:buSzPts val="900"/>
              <a:buNone/>
              <a:defRPr sz="900">
                <a:solidFill>
                  <a:schemeClr val="lt2"/>
                </a:solidFill>
              </a:defRPr>
            </a:lvl5pPr>
            <a:lvl6pPr lvl="5" algn="r" rtl="0">
              <a:lnSpc>
                <a:spcPct val="100000"/>
              </a:lnSpc>
              <a:spcBef>
                <a:spcPts val="0"/>
              </a:spcBef>
              <a:spcAft>
                <a:spcPts val="0"/>
              </a:spcAft>
              <a:buClr>
                <a:schemeClr val="lt2"/>
              </a:buClr>
              <a:buSzPts val="900"/>
              <a:buNone/>
              <a:defRPr sz="900">
                <a:solidFill>
                  <a:schemeClr val="lt2"/>
                </a:solidFill>
              </a:defRPr>
            </a:lvl6pPr>
            <a:lvl7pPr lvl="6" algn="r" rtl="0">
              <a:lnSpc>
                <a:spcPct val="100000"/>
              </a:lnSpc>
              <a:spcBef>
                <a:spcPts val="0"/>
              </a:spcBef>
              <a:spcAft>
                <a:spcPts val="0"/>
              </a:spcAft>
              <a:buClr>
                <a:schemeClr val="lt2"/>
              </a:buClr>
              <a:buSzPts val="900"/>
              <a:buNone/>
              <a:defRPr sz="900">
                <a:solidFill>
                  <a:schemeClr val="lt2"/>
                </a:solidFill>
              </a:defRPr>
            </a:lvl7pPr>
            <a:lvl8pPr lvl="7" algn="r" rtl="0">
              <a:lnSpc>
                <a:spcPct val="100000"/>
              </a:lnSpc>
              <a:spcBef>
                <a:spcPts val="0"/>
              </a:spcBef>
              <a:spcAft>
                <a:spcPts val="0"/>
              </a:spcAft>
              <a:buClr>
                <a:schemeClr val="lt2"/>
              </a:buClr>
              <a:buSzPts val="900"/>
              <a:buNone/>
              <a:defRPr sz="900">
                <a:solidFill>
                  <a:schemeClr val="lt2"/>
                </a:solidFill>
              </a:defRPr>
            </a:lvl8pPr>
            <a:lvl9pPr lvl="8" algn="r" rtl="0">
              <a:lnSpc>
                <a:spcPct val="100000"/>
              </a:lnSpc>
              <a:spcBef>
                <a:spcPts val="0"/>
              </a:spcBef>
              <a:spcAft>
                <a:spcPts val="0"/>
              </a:spcAft>
              <a:buClr>
                <a:schemeClr val="lt2"/>
              </a:buClr>
              <a:buSzPts val="900"/>
              <a:buNone/>
              <a:defRPr sz="900">
                <a:solidFill>
                  <a:schemeClr val="lt2"/>
                </a:solidFill>
              </a:defRPr>
            </a:lvl9pPr>
          </a:lstStyle>
          <a:p>
            <a:endParaRPr/>
          </a:p>
        </p:txBody>
      </p:sp>
      <p:sp>
        <p:nvSpPr>
          <p:cNvPr id="25" name="Google Shape;25;p3"/>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400"/>
              <a:buNone/>
              <a:defRPr sz="1400">
                <a:solidFill>
                  <a:schemeClr val="dk2"/>
                </a:solidFill>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26" name="Google Shape;26;p3"/>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900"/>
              <a:buNone/>
              <a:defRPr sz="900">
                <a:solidFill>
                  <a:schemeClr val="lt2"/>
                </a:solidFill>
              </a:defRPr>
            </a:lvl1pPr>
            <a:lvl2pPr lvl="1" rtl="0">
              <a:lnSpc>
                <a:spcPct val="100000"/>
              </a:lnSpc>
              <a:spcBef>
                <a:spcPts val="0"/>
              </a:spcBef>
              <a:spcAft>
                <a:spcPts val="0"/>
              </a:spcAft>
              <a:buClr>
                <a:schemeClr val="lt2"/>
              </a:buClr>
              <a:buSzPts val="900"/>
              <a:buNone/>
              <a:defRPr sz="900">
                <a:solidFill>
                  <a:schemeClr val="lt2"/>
                </a:solidFill>
              </a:defRPr>
            </a:lvl2pPr>
            <a:lvl3pPr lvl="2" rtl="0">
              <a:lnSpc>
                <a:spcPct val="100000"/>
              </a:lnSpc>
              <a:spcBef>
                <a:spcPts val="0"/>
              </a:spcBef>
              <a:spcAft>
                <a:spcPts val="0"/>
              </a:spcAft>
              <a:buClr>
                <a:schemeClr val="lt2"/>
              </a:buClr>
              <a:buSzPts val="900"/>
              <a:buNone/>
              <a:defRPr sz="900">
                <a:solidFill>
                  <a:schemeClr val="lt2"/>
                </a:solidFill>
              </a:defRPr>
            </a:lvl3pPr>
            <a:lvl4pPr lvl="3" rtl="0">
              <a:lnSpc>
                <a:spcPct val="100000"/>
              </a:lnSpc>
              <a:spcBef>
                <a:spcPts val="0"/>
              </a:spcBef>
              <a:spcAft>
                <a:spcPts val="0"/>
              </a:spcAft>
              <a:buClr>
                <a:schemeClr val="lt2"/>
              </a:buClr>
              <a:buSzPts val="900"/>
              <a:buNone/>
              <a:defRPr sz="900">
                <a:solidFill>
                  <a:schemeClr val="lt2"/>
                </a:solidFill>
              </a:defRPr>
            </a:lvl4pPr>
            <a:lvl5pPr lvl="4" rtl="0">
              <a:lnSpc>
                <a:spcPct val="100000"/>
              </a:lnSpc>
              <a:spcBef>
                <a:spcPts val="0"/>
              </a:spcBef>
              <a:spcAft>
                <a:spcPts val="0"/>
              </a:spcAft>
              <a:buClr>
                <a:schemeClr val="lt2"/>
              </a:buClr>
              <a:buSzPts val="900"/>
              <a:buNone/>
              <a:defRPr sz="900">
                <a:solidFill>
                  <a:schemeClr val="lt2"/>
                </a:solidFill>
              </a:defRPr>
            </a:lvl5pPr>
            <a:lvl6pPr lvl="5" rtl="0">
              <a:lnSpc>
                <a:spcPct val="100000"/>
              </a:lnSpc>
              <a:spcBef>
                <a:spcPts val="0"/>
              </a:spcBef>
              <a:spcAft>
                <a:spcPts val="0"/>
              </a:spcAft>
              <a:buClr>
                <a:schemeClr val="lt2"/>
              </a:buClr>
              <a:buSzPts val="900"/>
              <a:buNone/>
              <a:defRPr sz="900">
                <a:solidFill>
                  <a:schemeClr val="lt2"/>
                </a:solidFill>
              </a:defRPr>
            </a:lvl6pPr>
            <a:lvl7pPr lvl="6" rtl="0">
              <a:lnSpc>
                <a:spcPct val="100000"/>
              </a:lnSpc>
              <a:spcBef>
                <a:spcPts val="0"/>
              </a:spcBef>
              <a:spcAft>
                <a:spcPts val="0"/>
              </a:spcAft>
              <a:buClr>
                <a:schemeClr val="lt2"/>
              </a:buClr>
              <a:buSzPts val="900"/>
              <a:buNone/>
              <a:defRPr sz="900">
                <a:solidFill>
                  <a:schemeClr val="lt2"/>
                </a:solidFill>
              </a:defRPr>
            </a:lvl7pPr>
            <a:lvl8pPr lvl="7" rtl="0">
              <a:lnSpc>
                <a:spcPct val="100000"/>
              </a:lnSpc>
              <a:spcBef>
                <a:spcPts val="0"/>
              </a:spcBef>
              <a:spcAft>
                <a:spcPts val="0"/>
              </a:spcAft>
              <a:buClr>
                <a:schemeClr val="lt2"/>
              </a:buClr>
              <a:buSzPts val="900"/>
              <a:buNone/>
              <a:defRPr sz="900">
                <a:solidFill>
                  <a:schemeClr val="lt2"/>
                </a:solidFill>
              </a:defRPr>
            </a:lvl8pPr>
            <a:lvl9pPr lvl="8" rtl="0">
              <a:lnSpc>
                <a:spcPct val="100000"/>
              </a:lnSpc>
              <a:spcBef>
                <a:spcPts val="0"/>
              </a:spcBef>
              <a:spcAft>
                <a:spcPts val="0"/>
              </a:spcAft>
              <a:buClr>
                <a:schemeClr val="lt2"/>
              </a:buClr>
              <a:buSzPts val="900"/>
              <a:buNone/>
              <a:defRPr sz="900">
                <a:solidFill>
                  <a:schemeClr val="lt2"/>
                </a:solidFill>
              </a:defRPr>
            </a:lvl9pPr>
          </a:lstStyle>
          <a:p>
            <a:endParaRPr/>
          </a:p>
        </p:txBody>
      </p:sp>
      <p:sp>
        <p:nvSpPr>
          <p:cNvPr id="27" name="Google Shape;27;p3"/>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400"/>
              <a:buNone/>
              <a:defRPr sz="1400">
                <a:solidFill>
                  <a:schemeClr val="dk2"/>
                </a:solidFill>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28" name="Google Shape;28;p3"/>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900"/>
              <a:buNone/>
              <a:defRPr sz="900">
                <a:solidFill>
                  <a:schemeClr val="lt2"/>
                </a:solidFill>
              </a:defRPr>
            </a:lvl1pPr>
            <a:lvl2pPr lvl="1" rtl="0">
              <a:lnSpc>
                <a:spcPct val="100000"/>
              </a:lnSpc>
              <a:spcBef>
                <a:spcPts val="0"/>
              </a:spcBef>
              <a:spcAft>
                <a:spcPts val="0"/>
              </a:spcAft>
              <a:buClr>
                <a:schemeClr val="lt2"/>
              </a:buClr>
              <a:buSzPts val="900"/>
              <a:buNone/>
              <a:defRPr sz="900">
                <a:solidFill>
                  <a:schemeClr val="lt2"/>
                </a:solidFill>
              </a:defRPr>
            </a:lvl2pPr>
            <a:lvl3pPr lvl="2" rtl="0">
              <a:lnSpc>
                <a:spcPct val="100000"/>
              </a:lnSpc>
              <a:spcBef>
                <a:spcPts val="0"/>
              </a:spcBef>
              <a:spcAft>
                <a:spcPts val="0"/>
              </a:spcAft>
              <a:buClr>
                <a:schemeClr val="lt2"/>
              </a:buClr>
              <a:buSzPts val="900"/>
              <a:buNone/>
              <a:defRPr sz="900">
                <a:solidFill>
                  <a:schemeClr val="lt2"/>
                </a:solidFill>
              </a:defRPr>
            </a:lvl3pPr>
            <a:lvl4pPr lvl="3" rtl="0">
              <a:lnSpc>
                <a:spcPct val="100000"/>
              </a:lnSpc>
              <a:spcBef>
                <a:spcPts val="0"/>
              </a:spcBef>
              <a:spcAft>
                <a:spcPts val="0"/>
              </a:spcAft>
              <a:buClr>
                <a:schemeClr val="lt2"/>
              </a:buClr>
              <a:buSzPts val="900"/>
              <a:buNone/>
              <a:defRPr sz="900">
                <a:solidFill>
                  <a:schemeClr val="lt2"/>
                </a:solidFill>
              </a:defRPr>
            </a:lvl4pPr>
            <a:lvl5pPr lvl="4" rtl="0">
              <a:lnSpc>
                <a:spcPct val="100000"/>
              </a:lnSpc>
              <a:spcBef>
                <a:spcPts val="0"/>
              </a:spcBef>
              <a:spcAft>
                <a:spcPts val="0"/>
              </a:spcAft>
              <a:buClr>
                <a:schemeClr val="lt2"/>
              </a:buClr>
              <a:buSzPts val="900"/>
              <a:buNone/>
              <a:defRPr sz="900">
                <a:solidFill>
                  <a:schemeClr val="lt2"/>
                </a:solidFill>
              </a:defRPr>
            </a:lvl5pPr>
            <a:lvl6pPr lvl="5" rtl="0">
              <a:lnSpc>
                <a:spcPct val="100000"/>
              </a:lnSpc>
              <a:spcBef>
                <a:spcPts val="0"/>
              </a:spcBef>
              <a:spcAft>
                <a:spcPts val="0"/>
              </a:spcAft>
              <a:buClr>
                <a:schemeClr val="lt2"/>
              </a:buClr>
              <a:buSzPts val="900"/>
              <a:buNone/>
              <a:defRPr sz="900">
                <a:solidFill>
                  <a:schemeClr val="lt2"/>
                </a:solidFill>
              </a:defRPr>
            </a:lvl6pPr>
            <a:lvl7pPr lvl="6" rtl="0">
              <a:lnSpc>
                <a:spcPct val="100000"/>
              </a:lnSpc>
              <a:spcBef>
                <a:spcPts val="0"/>
              </a:spcBef>
              <a:spcAft>
                <a:spcPts val="0"/>
              </a:spcAft>
              <a:buClr>
                <a:schemeClr val="lt2"/>
              </a:buClr>
              <a:buSzPts val="900"/>
              <a:buNone/>
              <a:defRPr sz="900">
                <a:solidFill>
                  <a:schemeClr val="lt2"/>
                </a:solidFill>
              </a:defRPr>
            </a:lvl7pPr>
            <a:lvl8pPr lvl="7" rtl="0">
              <a:lnSpc>
                <a:spcPct val="100000"/>
              </a:lnSpc>
              <a:spcBef>
                <a:spcPts val="0"/>
              </a:spcBef>
              <a:spcAft>
                <a:spcPts val="0"/>
              </a:spcAft>
              <a:buClr>
                <a:schemeClr val="lt2"/>
              </a:buClr>
              <a:buSzPts val="900"/>
              <a:buNone/>
              <a:defRPr sz="900">
                <a:solidFill>
                  <a:schemeClr val="lt2"/>
                </a:solidFill>
              </a:defRPr>
            </a:lvl8pPr>
            <a:lvl9pPr lvl="8" rtl="0">
              <a:lnSpc>
                <a:spcPct val="100000"/>
              </a:lnSpc>
              <a:spcBef>
                <a:spcPts val="0"/>
              </a:spcBef>
              <a:spcAft>
                <a:spcPts val="0"/>
              </a:spcAft>
              <a:buClr>
                <a:schemeClr val="lt2"/>
              </a:buClr>
              <a:buSzPts val="900"/>
              <a:buNone/>
              <a:defRPr sz="900">
                <a:solidFill>
                  <a:schemeClr val="lt2"/>
                </a:solidFill>
              </a:defRPr>
            </a:lvl9pPr>
          </a:lstStyle>
          <a:p>
            <a:endParaRPr/>
          </a:p>
        </p:txBody>
      </p:sp>
      <p:sp>
        <p:nvSpPr>
          <p:cNvPr id="29" name="Google Shape;29;p3"/>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400"/>
              <a:buNone/>
              <a:defRPr sz="1400">
                <a:solidFill>
                  <a:schemeClr val="dk2"/>
                </a:solidFill>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30" name="Google Shape;30;p3"/>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900"/>
              <a:buNone/>
              <a:defRPr sz="900">
                <a:solidFill>
                  <a:schemeClr val="lt2"/>
                </a:solidFill>
              </a:defRPr>
            </a:lvl1pPr>
            <a:lvl2pPr lvl="1" rtl="0">
              <a:lnSpc>
                <a:spcPct val="100000"/>
              </a:lnSpc>
              <a:spcBef>
                <a:spcPts val="0"/>
              </a:spcBef>
              <a:spcAft>
                <a:spcPts val="0"/>
              </a:spcAft>
              <a:buClr>
                <a:schemeClr val="lt2"/>
              </a:buClr>
              <a:buSzPts val="900"/>
              <a:buNone/>
              <a:defRPr sz="900">
                <a:solidFill>
                  <a:schemeClr val="lt2"/>
                </a:solidFill>
              </a:defRPr>
            </a:lvl2pPr>
            <a:lvl3pPr lvl="2" rtl="0">
              <a:lnSpc>
                <a:spcPct val="100000"/>
              </a:lnSpc>
              <a:spcBef>
                <a:spcPts val="0"/>
              </a:spcBef>
              <a:spcAft>
                <a:spcPts val="0"/>
              </a:spcAft>
              <a:buClr>
                <a:schemeClr val="lt2"/>
              </a:buClr>
              <a:buSzPts val="900"/>
              <a:buNone/>
              <a:defRPr sz="900">
                <a:solidFill>
                  <a:schemeClr val="lt2"/>
                </a:solidFill>
              </a:defRPr>
            </a:lvl3pPr>
            <a:lvl4pPr lvl="3" rtl="0">
              <a:lnSpc>
                <a:spcPct val="100000"/>
              </a:lnSpc>
              <a:spcBef>
                <a:spcPts val="0"/>
              </a:spcBef>
              <a:spcAft>
                <a:spcPts val="0"/>
              </a:spcAft>
              <a:buClr>
                <a:schemeClr val="lt2"/>
              </a:buClr>
              <a:buSzPts val="900"/>
              <a:buNone/>
              <a:defRPr sz="900">
                <a:solidFill>
                  <a:schemeClr val="lt2"/>
                </a:solidFill>
              </a:defRPr>
            </a:lvl4pPr>
            <a:lvl5pPr lvl="4" rtl="0">
              <a:lnSpc>
                <a:spcPct val="100000"/>
              </a:lnSpc>
              <a:spcBef>
                <a:spcPts val="0"/>
              </a:spcBef>
              <a:spcAft>
                <a:spcPts val="0"/>
              </a:spcAft>
              <a:buClr>
                <a:schemeClr val="lt2"/>
              </a:buClr>
              <a:buSzPts val="900"/>
              <a:buNone/>
              <a:defRPr sz="900">
                <a:solidFill>
                  <a:schemeClr val="lt2"/>
                </a:solidFill>
              </a:defRPr>
            </a:lvl5pPr>
            <a:lvl6pPr lvl="5" rtl="0">
              <a:lnSpc>
                <a:spcPct val="100000"/>
              </a:lnSpc>
              <a:spcBef>
                <a:spcPts val="0"/>
              </a:spcBef>
              <a:spcAft>
                <a:spcPts val="0"/>
              </a:spcAft>
              <a:buClr>
                <a:schemeClr val="lt2"/>
              </a:buClr>
              <a:buSzPts val="900"/>
              <a:buNone/>
              <a:defRPr sz="900">
                <a:solidFill>
                  <a:schemeClr val="lt2"/>
                </a:solidFill>
              </a:defRPr>
            </a:lvl6pPr>
            <a:lvl7pPr lvl="6" rtl="0">
              <a:lnSpc>
                <a:spcPct val="100000"/>
              </a:lnSpc>
              <a:spcBef>
                <a:spcPts val="0"/>
              </a:spcBef>
              <a:spcAft>
                <a:spcPts val="0"/>
              </a:spcAft>
              <a:buClr>
                <a:schemeClr val="lt2"/>
              </a:buClr>
              <a:buSzPts val="900"/>
              <a:buNone/>
              <a:defRPr sz="900">
                <a:solidFill>
                  <a:schemeClr val="lt2"/>
                </a:solidFill>
              </a:defRPr>
            </a:lvl7pPr>
            <a:lvl8pPr lvl="7" rtl="0">
              <a:lnSpc>
                <a:spcPct val="100000"/>
              </a:lnSpc>
              <a:spcBef>
                <a:spcPts val="0"/>
              </a:spcBef>
              <a:spcAft>
                <a:spcPts val="0"/>
              </a:spcAft>
              <a:buClr>
                <a:schemeClr val="lt2"/>
              </a:buClr>
              <a:buSzPts val="900"/>
              <a:buNone/>
              <a:defRPr sz="900">
                <a:solidFill>
                  <a:schemeClr val="lt2"/>
                </a:solidFill>
              </a:defRPr>
            </a:lvl8pPr>
            <a:lvl9pPr lvl="8" rtl="0">
              <a:lnSpc>
                <a:spcPct val="100000"/>
              </a:lnSpc>
              <a:spcBef>
                <a:spcPts val="0"/>
              </a:spcBef>
              <a:spcAft>
                <a:spcPts val="0"/>
              </a:spcAft>
              <a:buClr>
                <a:schemeClr val="lt2"/>
              </a:buClr>
              <a:buSzPts val="900"/>
              <a:buNone/>
              <a:defRPr sz="900">
                <a:solidFill>
                  <a:schemeClr val="lt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CUSTOM_18">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3600"/>
              <a:buNone/>
              <a:defRPr sz="3600">
                <a:solidFill>
                  <a:schemeClr val="dk2"/>
                </a:solidFill>
              </a:defRPr>
            </a:lvl1pPr>
            <a:lvl2pPr lvl="1" rtl="0">
              <a:spcBef>
                <a:spcPts val="0"/>
              </a:spcBef>
              <a:spcAft>
                <a:spcPts val="0"/>
              </a:spcAft>
              <a:buClr>
                <a:schemeClr val="dk2"/>
              </a:buClr>
              <a:buSzPts val="6500"/>
              <a:buNone/>
              <a:defRPr sz="6500">
                <a:solidFill>
                  <a:schemeClr val="dk2"/>
                </a:solidFill>
              </a:defRPr>
            </a:lvl2pPr>
            <a:lvl3pPr lvl="2" rtl="0">
              <a:spcBef>
                <a:spcPts val="0"/>
              </a:spcBef>
              <a:spcAft>
                <a:spcPts val="0"/>
              </a:spcAft>
              <a:buClr>
                <a:schemeClr val="dk2"/>
              </a:buClr>
              <a:buSzPts val="6500"/>
              <a:buNone/>
              <a:defRPr sz="6500">
                <a:solidFill>
                  <a:schemeClr val="dk2"/>
                </a:solidFill>
              </a:defRPr>
            </a:lvl3pPr>
            <a:lvl4pPr lvl="3" rtl="0">
              <a:spcBef>
                <a:spcPts val="0"/>
              </a:spcBef>
              <a:spcAft>
                <a:spcPts val="0"/>
              </a:spcAft>
              <a:buClr>
                <a:schemeClr val="dk2"/>
              </a:buClr>
              <a:buSzPts val="6500"/>
              <a:buNone/>
              <a:defRPr sz="6500">
                <a:solidFill>
                  <a:schemeClr val="dk2"/>
                </a:solidFill>
              </a:defRPr>
            </a:lvl4pPr>
            <a:lvl5pPr lvl="4" rtl="0">
              <a:spcBef>
                <a:spcPts val="0"/>
              </a:spcBef>
              <a:spcAft>
                <a:spcPts val="0"/>
              </a:spcAft>
              <a:buClr>
                <a:schemeClr val="dk2"/>
              </a:buClr>
              <a:buSzPts val="6500"/>
              <a:buNone/>
              <a:defRPr sz="6500">
                <a:solidFill>
                  <a:schemeClr val="dk2"/>
                </a:solidFill>
              </a:defRPr>
            </a:lvl5pPr>
            <a:lvl6pPr lvl="5" rtl="0">
              <a:spcBef>
                <a:spcPts val="0"/>
              </a:spcBef>
              <a:spcAft>
                <a:spcPts val="0"/>
              </a:spcAft>
              <a:buClr>
                <a:schemeClr val="dk2"/>
              </a:buClr>
              <a:buSzPts val="6500"/>
              <a:buNone/>
              <a:defRPr sz="6500">
                <a:solidFill>
                  <a:schemeClr val="dk2"/>
                </a:solidFill>
              </a:defRPr>
            </a:lvl6pPr>
            <a:lvl7pPr lvl="6" rtl="0">
              <a:spcBef>
                <a:spcPts val="0"/>
              </a:spcBef>
              <a:spcAft>
                <a:spcPts val="0"/>
              </a:spcAft>
              <a:buClr>
                <a:schemeClr val="dk2"/>
              </a:buClr>
              <a:buSzPts val="6500"/>
              <a:buNone/>
              <a:defRPr sz="6500">
                <a:solidFill>
                  <a:schemeClr val="dk2"/>
                </a:solidFill>
              </a:defRPr>
            </a:lvl7pPr>
            <a:lvl8pPr lvl="7" rtl="0">
              <a:spcBef>
                <a:spcPts val="0"/>
              </a:spcBef>
              <a:spcAft>
                <a:spcPts val="0"/>
              </a:spcAft>
              <a:buClr>
                <a:schemeClr val="dk2"/>
              </a:buClr>
              <a:buSzPts val="6500"/>
              <a:buNone/>
              <a:defRPr sz="6500">
                <a:solidFill>
                  <a:schemeClr val="dk2"/>
                </a:solidFill>
              </a:defRPr>
            </a:lvl8pPr>
            <a:lvl9pPr lvl="8" rtl="0">
              <a:spcBef>
                <a:spcPts val="0"/>
              </a:spcBef>
              <a:spcAft>
                <a:spcPts val="0"/>
              </a:spcAft>
              <a:buClr>
                <a:schemeClr val="dk2"/>
              </a:buClr>
              <a:buSzPts val="6500"/>
              <a:buNone/>
              <a:defRPr sz="6500">
                <a:solidFill>
                  <a:schemeClr val="dk2"/>
                </a:solidFill>
              </a:defRPr>
            </a:lvl9pPr>
          </a:lstStyle>
          <a:p>
            <a:endParaRPr/>
          </a:p>
        </p:txBody>
      </p:sp>
      <p:sp>
        <p:nvSpPr>
          <p:cNvPr id="33" name="Google Shape;33;p4"/>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9600"/>
              <a:buNone/>
              <a:defRPr sz="9600">
                <a:solidFill>
                  <a:schemeClr val="dk2"/>
                </a:solidFill>
              </a:defRPr>
            </a:lvl1pPr>
            <a:lvl2pPr lvl="1"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200"/>
              <a:buNone/>
              <a:defRPr sz="1100">
                <a:solidFill>
                  <a:schemeClr val="lt2"/>
                </a:solidFill>
              </a:defRPr>
            </a:lvl1pPr>
            <a:lvl2pPr lvl="1" rtl="0">
              <a:lnSpc>
                <a:spcPct val="100000"/>
              </a:lnSpc>
              <a:spcBef>
                <a:spcPts val="0"/>
              </a:spcBef>
              <a:spcAft>
                <a:spcPts val="0"/>
              </a:spcAft>
              <a:buClr>
                <a:schemeClr val="lt2"/>
              </a:buClr>
              <a:buSzPts val="1200"/>
              <a:buNone/>
              <a:defRPr>
                <a:solidFill>
                  <a:schemeClr val="lt2"/>
                </a:solidFill>
              </a:defRPr>
            </a:lvl2pPr>
            <a:lvl3pPr lvl="2" rtl="0">
              <a:lnSpc>
                <a:spcPct val="100000"/>
              </a:lnSpc>
              <a:spcBef>
                <a:spcPts val="0"/>
              </a:spcBef>
              <a:spcAft>
                <a:spcPts val="0"/>
              </a:spcAft>
              <a:buClr>
                <a:schemeClr val="lt2"/>
              </a:buClr>
              <a:buSzPts val="1200"/>
              <a:buNone/>
              <a:defRPr>
                <a:solidFill>
                  <a:schemeClr val="lt2"/>
                </a:solidFill>
              </a:defRPr>
            </a:lvl3pPr>
            <a:lvl4pPr lvl="3" rtl="0">
              <a:lnSpc>
                <a:spcPct val="100000"/>
              </a:lnSpc>
              <a:spcBef>
                <a:spcPts val="0"/>
              </a:spcBef>
              <a:spcAft>
                <a:spcPts val="0"/>
              </a:spcAft>
              <a:buClr>
                <a:schemeClr val="lt2"/>
              </a:buClr>
              <a:buSzPts val="1200"/>
              <a:buNone/>
              <a:defRPr>
                <a:solidFill>
                  <a:schemeClr val="lt2"/>
                </a:solidFill>
              </a:defRPr>
            </a:lvl4pPr>
            <a:lvl5pPr lvl="4" rtl="0">
              <a:lnSpc>
                <a:spcPct val="100000"/>
              </a:lnSpc>
              <a:spcBef>
                <a:spcPts val="0"/>
              </a:spcBef>
              <a:spcAft>
                <a:spcPts val="0"/>
              </a:spcAft>
              <a:buClr>
                <a:schemeClr val="lt2"/>
              </a:buClr>
              <a:buSzPts val="1200"/>
              <a:buNone/>
              <a:defRPr>
                <a:solidFill>
                  <a:schemeClr val="lt2"/>
                </a:solidFill>
              </a:defRPr>
            </a:lvl5pPr>
            <a:lvl6pPr lvl="5" rtl="0">
              <a:lnSpc>
                <a:spcPct val="100000"/>
              </a:lnSpc>
              <a:spcBef>
                <a:spcPts val="0"/>
              </a:spcBef>
              <a:spcAft>
                <a:spcPts val="0"/>
              </a:spcAft>
              <a:buClr>
                <a:schemeClr val="lt2"/>
              </a:buClr>
              <a:buSzPts val="1200"/>
              <a:buNone/>
              <a:defRPr>
                <a:solidFill>
                  <a:schemeClr val="lt2"/>
                </a:solidFill>
              </a:defRPr>
            </a:lvl6pPr>
            <a:lvl7pPr lvl="6" rtl="0">
              <a:lnSpc>
                <a:spcPct val="100000"/>
              </a:lnSpc>
              <a:spcBef>
                <a:spcPts val="0"/>
              </a:spcBef>
              <a:spcAft>
                <a:spcPts val="0"/>
              </a:spcAft>
              <a:buClr>
                <a:schemeClr val="lt2"/>
              </a:buClr>
              <a:buSzPts val="1200"/>
              <a:buNone/>
              <a:defRPr>
                <a:solidFill>
                  <a:schemeClr val="lt2"/>
                </a:solidFill>
              </a:defRPr>
            </a:lvl7pPr>
            <a:lvl8pPr lvl="7" rtl="0">
              <a:lnSpc>
                <a:spcPct val="100000"/>
              </a:lnSpc>
              <a:spcBef>
                <a:spcPts val="0"/>
              </a:spcBef>
              <a:spcAft>
                <a:spcPts val="0"/>
              </a:spcAft>
              <a:buClr>
                <a:schemeClr val="lt2"/>
              </a:buClr>
              <a:buSzPts val="1200"/>
              <a:buNone/>
              <a:defRPr>
                <a:solidFill>
                  <a:schemeClr val="lt2"/>
                </a:solidFill>
              </a:defRPr>
            </a:lvl8pPr>
            <a:lvl9pPr lvl="8" rtl="0">
              <a:lnSpc>
                <a:spcPct val="100000"/>
              </a:lnSpc>
              <a:spcBef>
                <a:spcPts val="0"/>
              </a:spcBef>
              <a:spcAft>
                <a:spcPts val="0"/>
              </a:spcAft>
              <a:buClr>
                <a:schemeClr val="lt2"/>
              </a:buClr>
              <a:buSzPts val="1200"/>
              <a:buNone/>
              <a:defRPr>
                <a:solidFill>
                  <a:schemeClr val="lt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2">
  <p:cSld name="CUSTOM_21">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7"/>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3600"/>
              <a:buNone/>
              <a:defRPr sz="3600">
                <a:solidFill>
                  <a:schemeClr val="dk2"/>
                </a:solidFill>
              </a:defRPr>
            </a:lvl1pPr>
            <a:lvl2pPr lvl="1" algn="r" rtl="0">
              <a:spcBef>
                <a:spcPts val="0"/>
              </a:spcBef>
              <a:spcAft>
                <a:spcPts val="0"/>
              </a:spcAft>
              <a:buClr>
                <a:schemeClr val="dk2"/>
              </a:buClr>
              <a:buSzPts val="6500"/>
              <a:buNone/>
              <a:defRPr sz="6500">
                <a:solidFill>
                  <a:schemeClr val="dk2"/>
                </a:solidFill>
              </a:defRPr>
            </a:lvl2pPr>
            <a:lvl3pPr lvl="2" algn="r" rtl="0">
              <a:spcBef>
                <a:spcPts val="0"/>
              </a:spcBef>
              <a:spcAft>
                <a:spcPts val="0"/>
              </a:spcAft>
              <a:buClr>
                <a:schemeClr val="dk2"/>
              </a:buClr>
              <a:buSzPts val="6500"/>
              <a:buNone/>
              <a:defRPr sz="6500">
                <a:solidFill>
                  <a:schemeClr val="dk2"/>
                </a:solidFill>
              </a:defRPr>
            </a:lvl3pPr>
            <a:lvl4pPr lvl="3" algn="r" rtl="0">
              <a:spcBef>
                <a:spcPts val="0"/>
              </a:spcBef>
              <a:spcAft>
                <a:spcPts val="0"/>
              </a:spcAft>
              <a:buClr>
                <a:schemeClr val="dk2"/>
              </a:buClr>
              <a:buSzPts val="6500"/>
              <a:buNone/>
              <a:defRPr sz="6500">
                <a:solidFill>
                  <a:schemeClr val="dk2"/>
                </a:solidFill>
              </a:defRPr>
            </a:lvl4pPr>
            <a:lvl5pPr lvl="4" algn="r" rtl="0">
              <a:spcBef>
                <a:spcPts val="0"/>
              </a:spcBef>
              <a:spcAft>
                <a:spcPts val="0"/>
              </a:spcAft>
              <a:buClr>
                <a:schemeClr val="dk2"/>
              </a:buClr>
              <a:buSzPts val="6500"/>
              <a:buNone/>
              <a:defRPr sz="6500">
                <a:solidFill>
                  <a:schemeClr val="dk2"/>
                </a:solidFill>
              </a:defRPr>
            </a:lvl5pPr>
            <a:lvl6pPr lvl="5" algn="r" rtl="0">
              <a:spcBef>
                <a:spcPts val="0"/>
              </a:spcBef>
              <a:spcAft>
                <a:spcPts val="0"/>
              </a:spcAft>
              <a:buClr>
                <a:schemeClr val="dk2"/>
              </a:buClr>
              <a:buSzPts val="6500"/>
              <a:buNone/>
              <a:defRPr sz="6500">
                <a:solidFill>
                  <a:schemeClr val="dk2"/>
                </a:solidFill>
              </a:defRPr>
            </a:lvl6pPr>
            <a:lvl7pPr lvl="6" algn="r" rtl="0">
              <a:spcBef>
                <a:spcPts val="0"/>
              </a:spcBef>
              <a:spcAft>
                <a:spcPts val="0"/>
              </a:spcAft>
              <a:buClr>
                <a:schemeClr val="dk2"/>
              </a:buClr>
              <a:buSzPts val="6500"/>
              <a:buNone/>
              <a:defRPr sz="6500">
                <a:solidFill>
                  <a:schemeClr val="dk2"/>
                </a:solidFill>
              </a:defRPr>
            </a:lvl7pPr>
            <a:lvl8pPr lvl="7" algn="r" rtl="0">
              <a:spcBef>
                <a:spcPts val="0"/>
              </a:spcBef>
              <a:spcAft>
                <a:spcPts val="0"/>
              </a:spcAft>
              <a:buClr>
                <a:schemeClr val="dk2"/>
              </a:buClr>
              <a:buSzPts val="6500"/>
              <a:buNone/>
              <a:defRPr sz="6500">
                <a:solidFill>
                  <a:schemeClr val="dk2"/>
                </a:solidFill>
              </a:defRPr>
            </a:lvl8pPr>
            <a:lvl9pPr lvl="8" algn="r" rtl="0">
              <a:spcBef>
                <a:spcPts val="0"/>
              </a:spcBef>
              <a:spcAft>
                <a:spcPts val="0"/>
              </a:spcAft>
              <a:buClr>
                <a:schemeClr val="dk2"/>
              </a:buClr>
              <a:buSzPts val="6500"/>
              <a:buNone/>
              <a:defRPr sz="6500">
                <a:solidFill>
                  <a:schemeClr val="dk2"/>
                </a:solidFill>
              </a:defRPr>
            </a:lvl9pPr>
          </a:lstStyle>
          <a:p>
            <a:endParaRPr/>
          </a:p>
        </p:txBody>
      </p:sp>
      <p:sp>
        <p:nvSpPr>
          <p:cNvPr id="42" name="Google Shape;42;p7"/>
          <p:cNvSpPr txBox="1">
            <a:spLocks noGrp="1"/>
          </p:cNvSpPr>
          <p:nvPr>
            <p:ph type="title" idx="2" hasCustomPrompt="1"/>
          </p:nvPr>
        </p:nvSpPr>
        <p:spPr>
          <a:xfrm flipH="1">
            <a:off x="4964179" y="23238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9600"/>
              <a:buNone/>
              <a:defRPr sz="9600">
                <a:solidFill>
                  <a:schemeClr val="dk2"/>
                </a:solidFill>
              </a:defRPr>
            </a:lvl1pPr>
            <a:lvl2pPr lvl="1"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1200"/>
              <a:buNone/>
              <a:defRPr sz="1100">
                <a:solidFill>
                  <a:schemeClr val="lt2"/>
                </a:solidFill>
              </a:defRPr>
            </a:lvl1pPr>
            <a:lvl2pPr lvl="1" rtl="0">
              <a:lnSpc>
                <a:spcPct val="100000"/>
              </a:lnSpc>
              <a:spcBef>
                <a:spcPts val="0"/>
              </a:spcBef>
              <a:spcAft>
                <a:spcPts val="0"/>
              </a:spcAft>
              <a:buClr>
                <a:schemeClr val="lt2"/>
              </a:buClr>
              <a:buSzPts val="1200"/>
              <a:buNone/>
              <a:defRPr>
                <a:solidFill>
                  <a:schemeClr val="lt2"/>
                </a:solidFill>
              </a:defRPr>
            </a:lvl2pPr>
            <a:lvl3pPr lvl="2" rtl="0">
              <a:lnSpc>
                <a:spcPct val="100000"/>
              </a:lnSpc>
              <a:spcBef>
                <a:spcPts val="0"/>
              </a:spcBef>
              <a:spcAft>
                <a:spcPts val="0"/>
              </a:spcAft>
              <a:buClr>
                <a:schemeClr val="lt2"/>
              </a:buClr>
              <a:buSzPts val="1200"/>
              <a:buNone/>
              <a:defRPr>
                <a:solidFill>
                  <a:schemeClr val="lt2"/>
                </a:solidFill>
              </a:defRPr>
            </a:lvl3pPr>
            <a:lvl4pPr lvl="3" rtl="0">
              <a:lnSpc>
                <a:spcPct val="100000"/>
              </a:lnSpc>
              <a:spcBef>
                <a:spcPts val="0"/>
              </a:spcBef>
              <a:spcAft>
                <a:spcPts val="0"/>
              </a:spcAft>
              <a:buClr>
                <a:schemeClr val="lt2"/>
              </a:buClr>
              <a:buSzPts val="1200"/>
              <a:buNone/>
              <a:defRPr>
                <a:solidFill>
                  <a:schemeClr val="lt2"/>
                </a:solidFill>
              </a:defRPr>
            </a:lvl4pPr>
            <a:lvl5pPr lvl="4" rtl="0">
              <a:lnSpc>
                <a:spcPct val="100000"/>
              </a:lnSpc>
              <a:spcBef>
                <a:spcPts val="0"/>
              </a:spcBef>
              <a:spcAft>
                <a:spcPts val="0"/>
              </a:spcAft>
              <a:buClr>
                <a:schemeClr val="lt2"/>
              </a:buClr>
              <a:buSzPts val="1200"/>
              <a:buNone/>
              <a:defRPr>
                <a:solidFill>
                  <a:schemeClr val="lt2"/>
                </a:solidFill>
              </a:defRPr>
            </a:lvl5pPr>
            <a:lvl6pPr lvl="5" rtl="0">
              <a:lnSpc>
                <a:spcPct val="100000"/>
              </a:lnSpc>
              <a:spcBef>
                <a:spcPts val="0"/>
              </a:spcBef>
              <a:spcAft>
                <a:spcPts val="0"/>
              </a:spcAft>
              <a:buClr>
                <a:schemeClr val="lt2"/>
              </a:buClr>
              <a:buSzPts val="1200"/>
              <a:buNone/>
              <a:defRPr>
                <a:solidFill>
                  <a:schemeClr val="lt2"/>
                </a:solidFill>
              </a:defRPr>
            </a:lvl6pPr>
            <a:lvl7pPr lvl="6" rtl="0">
              <a:lnSpc>
                <a:spcPct val="100000"/>
              </a:lnSpc>
              <a:spcBef>
                <a:spcPts val="0"/>
              </a:spcBef>
              <a:spcAft>
                <a:spcPts val="0"/>
              </a:spcAft>
              <a:buClr>
                <a:schemeClr val="lt2"/>
              </a:buClr>
              <a:buSzPts val="1200"/>
              <a:buNone/>
              <a:defRPr>
                <a:solidFill>
                  <a:schemeClr val="lt2"/>
                </a:solidFill>
              </a:defRPr>
            </a:lvl7pPr>
            <a:lvl8pPr lvl="7" rtl="0">
              <a:lnSpc>
                <a:spcPct val="100000"/>
              </a:lnSpc>
              <a:spcBef>
                <a:spcPts val="0"/>
              </a:spcBef>
              <a:spcAft>
                <a:spcPts val="0"/>
              </a:spcAft>
              <a:buClr>
                <a:schemeClr val="lt2"/>
              </a:buClr>
              <a:buSzPts val="1200"/>
              <a:buNone/>
              <a:defRPr>
                <a:solidFill>
                  <a:schemeClr val="lt2"/>
                </a:solidFill>
              </a:defRPr>
            </a:lvl8pPr>
            <a:lvl9pPr lvl="8" rtl="0">
              <a:lnSpc>
                <a:spcPct val="100000"/>
              </a:lnSpc>
              <a:spcBef>
                <a:spcPts val="0"/>
              </a:spcBef>
              <a:spcAft>
                <a:spcPts val="0"/>
              </a:spcAft>
              <a:buClr>
                <a:schemeClr val="lt2"/>
              </a:buClr>
              <a:buSzPts val="1200"/>
              <a:buNone/>
              <a:defRPr>
                <a:solidFill>
                  <a:schemeClr val="l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ext + photo">
  <p:cSld name="CUSTOM_2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8"/>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2"/>
              </a:buClr>
              <a:buSzPts val="2000"/>
              <a:buNone/>
              <a:defRPr sz="2000">
                <a:solidFill>
                  <a:schemeClr val="dk2"/>
                </a:solidFill>
              </a:defRPr>
            </a:lvl1pPr>
            <a:lvl2pPr lvl="1" algn="r" rtl="0">
              <a:spcBef>
                <a:spcPts val="0"/>
              </a:spcBef>
              <a:spcAft>
                <a:spcPts val="0"/>
              </a:spcAft>
              <a:buClr>
                <a:schemeClr val="dk2"/>
              </a:buClr>
              <a:buSzPts val="2000"/>
              <a:buNone/>
              <a:defRPr sz="2000">
                <a:solidFill>
                  <a:schemeClr val="dk2"/>
                </a:solidFill>
              </a:defRPr>
            </a:lvl2pPr>
            <a:lvl3pPr lvl="2" algn="r" rtl="0">
              <a:spcBef>
                <a:spcPts val="0"/>
              </a:spcBef>
              <a:spcAft>
                <a:spcPts val="0"/>
              </a:spcAft>
              <a:buClr>
                <a:schemeClr val="dk2"/>
              </a:buClr>
              <a:buSzPts val="2000"/>
              <a:buNone/>
              <a:defRPr sz="2000">
                <a:solidFill>
                  <a:schemeClr val="dk2"/>
                </a:solidFill>
              </a:defRPr>
            </a:lvl3pPr>
            <a:lvl4pPr lvl="3" algn="r" rtl="0">
              <a:spcBef>
                <a:spcPts val="0"/>
              </a:spcBef>
              <a:spcAft>
                <a:spcPts val="0"/>
              </a:spcAft>
              <a:buClr>
                <a:schemeClr val="dk2"/>
              </a:buClr>
              <a:buSzPts val="2000"/>
              <a:buNone/>
              <a:defRPr sz="2000">
                <a:solidFill>
                  <a:schemeClr val="dk2"/>
                </a:solidFill>
              </a:defRPr>
            </a:lvl4pPr>
            <a:lvl5pPr lvl="4" algn="r" rtl="0">
              <a:spcBef>
                <a:spcPts val="0"/>
              </a:spcBef>
              <a:spcAft>
                <a:spcPts val="0"/>
              </a:spcAft>
              <a:buClr>
                <a:schemeClr val="dk2"/>
              </a:buClr>
              <a:buSzPts val="2000"/>
              <a:buNone/>
              <a:defRPr sz="2000">
                <a:solidFill>
                  <a:schemeClr val="dk2"/>
                </a:solidFill>
              </a:defRPr>
            </a:lvl5pPr>
            <a:lvl6pPr lvl="5" algn="r" rtl="0">
              <a:spcBef>
                <a:spcPts val="0"/>
              </a:spcBef>
              <a:spcAft>
                <a:spcPts val="0"/>
              </a:spcAft>
              <a:buClr>
                <a:schemeClr val="dk2"/>
              </a:buClr>
              <a:buSzPts val="2000"/>
              <a:buNone/>
              <a:defRPr sz="2000">
                <a:solidFill>
                  <a:schemeClr val="dk2"/>
                </a:solidFill>
              </a:defRPr>
            </a:lvl6pPr>
            <a:lvl7pPr lvl="6" algn="r" rtl="0">
              <a:spcBef>
                <a:spcPts val="0"/>
              </a:spcBef>
              <a:spcAft>
                <a:spcPts val="0"/>
              </a:spcAft>
              <a:buClr>
                <a:schemeClr val="dk2"/>
              </a:buClr>
              <a:buSzPts val="2000"/>
              <a:buNone/>
              <a:defRPr sz="2000">
                <a:solidFill>
                  <a:schemeClr val="dk2"/>
                </a:solidFill>
              </a:defRPr>
            </a:lvl7pPr>
            <a:lvl8pPr lvl="7" algn="r" rtl="0">
              <a:spcBef>
                <a:spcPts val="0"/>
              </a:spcBef>
              <a:spcAft>
                <a:spcPts val="0"/>
              </a:spcAft>
              <a:buClr>
                <a:schemeClr val="dk2"/>
              </a:buClr>
              <a:buSzPts val="2000"/>
              <a:buNone/>
              <a:defRPr sz="2000">
                <a:solidFill>
                  <a:schemeClr val="dk2"/>
                </a:solidFill>
              </a:defRPr>
            </a:lvl8pPr>
            <a:lvl9pPr lvl="8" algn="r" rtl="0">
              <a:spcBef>
                <a:spcPts val="0"/>
              </a:spcBef>
              <a:spcAft>
                <a:spcPts val="0"/>
              </a:spcAft>
              <a:buClr>
                <a:schemeClr val="dk2"/>
              </a:buClr>
              <a:buSzPts val="2000"/>
              <a:buNone/>
              <a:defRPr sz="2000">
                <a:solidFill>
                  <a:schemeClr val="dk2"/>
                </a:solidFill>
              </a:defRPr>
            </a:lvl9pPr>
          </a:lstStyle>
          <a:p>
            <a:endParaRPr/>
          </a:p>
        </p:txBody>
      </p:sp>
      <p:sp>
        <p:nvSpPr>
          <p:cNvPr id="46" name="Google Shape;46;p8"/>
          <p:cNvSpPr txBox="1">
            <a:spLocks noGrp="1"/>
          </p:cNvSpPr>
          <p:nvPr>
            <p:ph type="subTitle" idx="1"/>
          </p:nvPr>
        </p:nvSpPr>
        <p:spPr>
          <a:xfrm>
            <a:off x="1179233" y="3058425"/>
            <a:ext cx="30951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1100"/>
              <a:buNone/>
              <a:defRPr sz="1100">
                <a:solidFill>
                  <a:schemeClr val="lt2"/>
                </a:solidFill>
              </a:defRPr>
            </a:lvl1pPr>
            <a:lvl2pPr lvl="1" algn="r" rtl="0">
              <a:lnSpc>
                <a:spcPct val="100000"/>
              </a:lnSpc>
              <a:spcBef>
                <a:spcPts val="0"/>
              </a:spcBef>
              <a:spcAft>
                <a:spcPts val="0"/>
              </a:spcAft>
              <a:buClr>
                <a:schemeClr val="lt2"/>
              </a:buClr>
              <a:buSzPts val="1100"/>
              <a:buNone/>
              <a:defRPr sz="1100">
                <a:solidFill>
                  <a:schemeClr val="lt2"/>
                </a:solidFill>
              </a:defRPr>
            </a:lvl2pPr>
            <a:lvl3pPr lvl="2" algn="r" rtl="0">
              <a:lnSpc>
                <a:spcPct val="100000"/>
              </a:lnSpc>
              <a:spcBef>
                <a:spcPts val="0"/>
              </a:spcBef>
              <a:spcAft>
                <a:spcPts val="0"/>
              </a:spcAft>
              <a:buClr>
                <a:schemeClr val="lt2"/>
              </a:buClr>
              <a:buSzPts val="1100"/>
              <a:buNone/>
              <a:defRPr sz="1100">
                <a:solidFill>
                  <a:schemeClr val="lt2"/>
                </a:solidFill>
              </a:defRPr>
            </a:lvl3pPr>
            <a:lvl4pPr lvl="3" algn="r" rtl="0">
              <a:lnSpc>
                <a:spcPct val="100000"/>
              </a:lnSpc>
              <a:spcBef>
                <a:spcPts val="0"/>
              </a:spcBef>
              <a:spcAft>
                <a:spcPts val="0"/>
              </a:spcAft>
              <a:buClr>
                <a:schemeClr val="lt2"/>
              </a:buClr>
              <a:buSzPts val="1100"/>
              <a:buNone/>
              <a:defRPr sz="1100">
                <a:solidFill>
                  <a:schemeClr val="lt2"/>
                </a:solidFill>
              </a:defRPr>
            </a:lvl4pPr>
            <a:lvl5pPr lvl="4" algn="r" rtl="0">
              <a:lnSpc>
                <a:spcPct val="100000"/>
              </a:lnSpc>
              <a:spcBef>
                <a:spcPts val="0"/>
              </a:spcBef>
              <a:spcAft>
                <a:spcPts val="0"/>
              </a:spcAft>
              <a:buClr>
                <a:schemeClr val="lt2"/>
              </a:buClr>
              <a:buSzPts val="1100"/>
              <a:buNone/>
              <a:defRPr sz="1100">
                <a:solidFill>
                  <a:schemeClr val="lt2"/>
                </a:solidFill>
              </a:defRPr>
            </a:lvl5pPr>
            <a:lvl6pPr lvl="5" algn="r" rtl="0">
              <a:lnSpc>
                <a:spcPct val="100000"/>
              </a:lnSpc>
              <a:spcBef>
                <a:spcPts val="0"/>
              </a:spcBef>
              <a:spcAft>
                <a:spcPts val="0"/>
              </a:spcAft>
              <a:buClr>
                <a:schemeClr val="lt2"/>
              </a:buClr>
              <a:buSzPts val="1100"/>
              <a:buNone/>
              <a:defRPr sz="1100">
                <a:solidFill>
                  <a:schemeClr val="lt2"/>
                </a:solidFill>
              </a:defRPr>
            </a:lvl6pPr>
            <a:lvl7pPr lvl="6" algn="r" rtl="0">
              <a:lnSpc>
                <a:spcPct val="100000"/>
              </a:lnSpc>
              <a:spcBef>
                <a:spcPts val="0"/>
              </a:spcBef>
              <a:spcAft>
                <a:spcPts val="0"/>
              </a:spcAft>
              <a:buClr>
                <a:schemeClr val="lt2"/>
              </a:buClr>
              <a:buSzPts val="1100"/>
              <a:buNone/>
              <a:defRPr sz="1100">
                <a:solidFill>
                  <a:schemeClr val="lt2"/>
                </a:solidFill>
              </a:defRPr>
            </a:lvl7pPr>
            <a:lvl8pPr lvl="7" algn="r" rtl="0">
              <a:lnSpc>
                <a:spcPct val="100000"/>
              </a:lnSpc>
              <a:spcBef>
                <a:spcPts val="0"/>
              </a:spcBef>
              <a:spcAft>
                <a:spcPts val="0"/>
              </a:spcAft>
              <a:buClr>
                <a:schemeClr val="lt2"/>
              </a:buClr>
              <a:buSzPts val="1100"/>
              <a:buNone/>
              <a:defRPr sz="1100">
                <a:solidFill>
                  <a:schemeClr val="lt2"/>
                </a:solidFill>
              </a:defRPr>
            </a:lvl8pPr>
            <a:lvl9pPr lvl="8" algn="r" rtl="0">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47" name="Google Shape;47;p8"/>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2400"/>
              <a:buNone/>
              <a:defRPr sz="2400">
                <a:solidFill>
                  <a:schemeClr val="dk2"/>
                </a:solidFill>
              </a:defRPr>
            </a:lvl1pPr>
            <a:lvl2pPr lvl="1" algn="r" rtl="0">
              <a:spcBef>
                <a:spcPts val="0"/>
              </a:spcBef>
              <a:spcAft>
                <a:spcPts val="0"/>
              </a:spcAft>
              <a:buClr>
                <a:schemeClr val="dk2"/>
              </a:buClr>
              <a:buSzPts val="2400"/>
              <a:buNone/>
              <a:defRPr sz="2400">
                <a:solidFill>
                  <a:schemeClr val="dk2"/>
                </a:solidFill>
              </a:defRPr>
            </a:lvl2pPr>
            <a:lvl3pPr lvl="2" algn="r" rtl="0">
              <a:spcBef>
                <a:spcPts val="0"/>
              </a:spcBef>
              <a:spcAft>
                <a:spcPts val="0"/>
              </a:spcAft>
              <a:buClr>
                <a:schemeClr val="dk2"/>
              </a:buClr>
              <a:buSzPts val="2400"/>
              <a:buNone/>
              <a:defRPr sz="2400">
                <a:solidFill>
                  <a:schemeClr val="dk2"/>
                </a:solidFill>
              </a:defRPr>
            </a:lvl3pPr>
            <a:lvl4pPr lvl="3" algn="r" rtl="0">
              <a:spcBef>
                <a:spcPts val="0"/>
              </a:spcBef>
              <a:spcAft>
                <a:spcPts val="0"/>
              </a:spcAft>
              <a:buClr>
                <a:schemeClr val="dk2"/>
              </a:buClr>
              <a:buSzPts val="2400"/>
              <a:buNone/>
              <a:defRPr sz="2400">
                <a:solidFill>
                  <a:schemeClr val="dk2"/>
                </a:solidFill>
              </a:defRPr>
            </a:lvl4pPr>
            <a:lvl5pPr lvl="4" algn="r" rtl="0">
              <a:spcBef>
                <a:spcPts val="0"/>
              </a:spcBef>
              <a:spcAft>
                <a:spcPts val="0"/>
              </a:spcAft>
              <a:buClr>
                <a:schemeClr val="dk2"/>
              </a:buClr>
              <a:buSzPts val="2400"/>
              <a:buNone/>
              <a:defRPr sz="2400">
                <a:solidFill>
                  <a:schemeClr val="dk2"/>
                </a:solidFill>
              </a:defRPr>
            </a:lvl5pPr>
            <a:lvl6pPr lvl="5" algn="r" rtl="0">
              <a:spcBef>
                <a:spcPts val="0"/>
              </a:spcBef>
              <a:spcAft>
                <a:spcPts val="0"/>
              </a:spcAft>
              <a:buClr>
                <a:schemeClr val="dk2"/>
              </a:buClr>
              <a:buSzPts val="2400"/>
              <a:buNone/>
              <a:defRPr sz="2400">
                <a:solidFill>
                  <a:schemeClr val="dk2"/>
                </a:solidFill>
              </a:defRPr>
            </a:lvl6pPr>
            <a:lvl7pPr lvl="6" algn="r" rtl="0">
              <a:spcBef>
                <a:spcPts val="0"/>
              </a:spcBef>
              <a:spcAft>
                <a:spcPts val="0"/>
              </a:spcAft>
              <a:buClr>
                <a:schemeClr val="dk2"/>
              </a:buClr>
              <a:buSzPts val="2400"/>
              <a:buNone/>
              <a:defRPr sz="2400">
                <a:solidFill>
                  <a:schemeClr val="dk2"/>
                </a:solidFill>
              </a:defRPr>
            </a:lvl7pPr>
            <a:lvl8pPr lvl="7" algn="r" rtl="0">
              <a:spcBef>
                <a:spcPts val="0"/>
              </a:spcBef>
              <a:spcAft>
                <a:spcPts val="0"/>
              </a:spcAft>
              <a:buClr>
                <a:schemeClr val="dk2"/>
              </a:buClr>
              <a:buSzPts val="2400"/>
              <a:buNone/>
              <a:defRPr sz="2400">
                <a:solidFill>
                  <a:schemeClr val="dk2"/>
                </a:solidFill>
              </a:defRPr>
            </a:lvl8pPr>
            <a:lvl9pPr lvl="8" algn="r" rtl="0">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3">
  <p:cSld name="CUSTOM_22">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3600"/>
              <a:buNone/>
              <a:defRPr sz="3600">
                <a:solidFill>
                  <a:schemeClr val="dk2"/>
                </a:solidFill>
              </a:defRPr>
            </a:lvl1pPr>
            <a:lvl2pPr lvl="1" algn="r" rtl="0">
              <a:spcBef>
                <a:spcPts val="0"/>
              </a:spcBef>
              <a:spcAft>
                <a:spcPts val="0"/>
              </a:spcAft>
              <a:buClr>
                <a:schemeClr val="dk2"/>
              </a:buClr>
              <a:buSzPts val="6500"/>
              <a:buNone/>
              <a:defRPr sz="6500">
                <a:solidFill>
                  <a:schemeClr val="dk2"/>
                </a:solidFill>
              </a:defRPr>
            </a:lvl2pPr>
            <a:lvl3pPr lvl="2" algn="r" rtl="0">
              <a:spcBef>
                <a:spcPts val="0"/>
              </a:spcBef>
              <a:spcAft>
                <a:spcPts val="0"/>
              </a:spcAft>
              <a:buClr>
                <a:schemeClr val="dk2"/>
              </a:buClr>
              <a:buSzPts val="6500"/>
              <a:buNone/>
              <a:defRPr sz="6500">
                <a:solidFill>
                  <a:schemeClr val="dk2"/>
                </a:solidFill>
              </a:defRPr>
            </a:lvl3pPr>
            <a:lvl4pPr lvl="3" algn="r" rtl="0">
              <a:spcBef>
                <a:spcPts val="0"/>
              </a:spcBef>
              <a:spcAft>
                <a:spcPts val="0"/>
              </a:spcAft>
              <a:buClr>
                <a:schemeClr val="dk2"/>
              </a:buClr>
              <a:buSzPts val="6500"/>
              <a:buNone/>
              <a:defRPr sz="6500">
                <a:solidFill>
                  <a:schemeClr val="dk2"/>
                </a:solidFill>
              </a:defRPr>
            </a:lvl4pPr>
            <a:lvl5pPr lvl="4" algn="r" rtl="0">
              <a:spcBef>
                <a:spcPts val="0"/>
              </a:spcBef>
              <a:spcAft>
                <a:spcPts val="0"/>
              </a:spcAft>
              <a:buClr>
                <a:schemeClr val="dk2"/>
              </a:buClr>
              <a:buSzPts val="6500"/>
              <a:buNone/>
              <a:defRPr sz="6500">
                <a:solidFill>
                  <a:schemeClr val="dk2"/>
                </a:solidFill>
              </a:defRPr>
            </a:lvl5pPr>
            <a:lvl6pPr lvl="5" algn="r" rtl="0">
              <a:spcBef>
                <a:spcPts val="0"/>
              </a:spcBef>
              <a:spcAft>
                <a:spcPts val="0"/>
              </a:spcAft>
              <a:buClr>
                <a:schemeClr val="dk2"/>
              </a:buClr>
              <a:buSzPts val="6500"/>
              <a:buNone/>
              <a:defRPr sz="6500">
                <a:solidFill>
                  <a:schemeClr val="dk2"/>
                </a:solidFill>
              </a:defRPr>
            </a:lvl6pPr>
            <a:lvl7pPr lvl="6" algn="r" rtl="0">
              <a:spcBef>
                <a:spcPts val="0"/>
              </a:spcBef>
              <a:spcAft>
                <a:spcPts val="0"/>
              </a:spcAft>
              <a:buClr>
                <a:schemeClr val="dk2"/>
              </a:buClr>
              <a:buSzPts val="6500"/>
              <a:buNone/>
              <a:defRPr sz="6500">
                <a:solidFill>
                  <a:schemeClr val="dk2"/>
                </a:solidFill>
              </a:defRPr>
            </a:lvl7pPr>
            <a:lvl8pPr lvl="7" algn="r" rtl="0">
              <a:spcBef>
                <a:spcPts val="0"/>
              </a:spcBef>
              <a:spcAft>
                <a:spcPts val="0"/>
              </a:spcAft>
              <a:buClr>
                <a:schemeClr val="dk2"/>
              </a:buClr>
              <a:buSzPts val="6500"/>
              <a:buNone/>
              <a:defRPr sz="6500">
                <a:solidFill>
                  <a:schemeClr val="dk2"/>
                </a:solidFill>
              </a:defRPr>
            </a:lvl8pPr>
            <a:lvl9pPr lvl="8" algn="r" rtl="0">
              <a:spcBef>
                <a:spcPts val="0"/>
              </a:spcBef>
              <a:spcAft>
                <a:spcPts val="0"/>
              </a:spcAft>
              <a:buClr>
                <a:schemeClr val="dk2"/>
              </a:buClr>
              <a:buSzPts val="6500"/>
              <a:buNone/>
              <a:defRPr sz="6500">
                <a:solidFill>
                  <a:schemeClr val="dk2"/>
                </a:solidFill>
              </a:defRPr>
            </a:lvl9pPr>
          </a:lstStyle>
          <a:p>
            <a:endParaRPr/>
          </a:p>
        </p:txBody>
      </p:sp>
      <p:sp>
        <p:nvSpPr>
          <p:cNvPr id="66" name="Google Shape;66;p11"/>
          <p:cNvSpPr txBox="1">
            <a:spLocks noGrp="1"/>
          </p:cNvSpPr>
          <p:nvPr>
            <p:ph type="title" idx="2" hasCustomPrompt="1"/>
          </p:nvPr>
        </p:nvSpPr>
        <p:spPr>
          <a:xfrm flipH="1">
            <a:off x="4970943" y="1035213"/>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9600"/>
              <a:buNone/>
              <a:defRPr sz="9600">
                <a:solidFill>
                  <a:schemeClr val="dk2"/>
                </a:solidFill>
              </a:defRPr>
            </a:lvl1pPr>
            <a:lvl2pPr lvl="1"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1200"/>
              <a:buNone/>
              <a:defRPr sz="1100">
                <a:solidFill>
                  <a:schemeClr val="lt2"/>
                </a:solidFill>
              </a:defRPr>
            </a:lvl1pPr>
            <a:lvl2pPr lvl="1" algn="r" rtl="0">
              <a:lnSpc>
                <a:spcPct val="100000"/>
              </a:lnSpc>
              <a:spcBef>
                <a:spcPts val="0"/>
              </a:spcBef>
              <a:spcAft>
                <a:spcPts val="0"/>
              </a:spcAft>
              <a:buClr>
                <a:schemeClr val="lt2"/>
              </a:buClr>
              <a:buSzPts val="1200"/>
              <a:buNone/>
              <a:defRPr>
                <a:solidFill>
                  <a:schemeClr val="lt2"/>
                </a:solidFill>
              </a:defRPr>
            </a:lvl2pPr>
            <a:lvl3pPr lvl="2" algn="r" rtl="0">
              <a:lnSpc>
                <a:spcPct val="100000"/>
              </a:lnSpc>
              <a:spcBef>
                <a:spcPts val="0"/>
              </a:spcBef>
              <a:spcAft>
                <a:spcPts val="0"/>
              </a:spcAft>
              <a:buClr>
                <a:schemeClr val="lt2"/>
              </a:buClr>
              <a:buSzPts val="1200"/>
              <a:buNone/>
              <a:defRPr>
                <a:solidFill>
                  <a:schemeClr val="lt2"/>
                </a:solidFill>
              </a:defRPr>
            </a:lvl3pPr>
            <a:lvl4pPr lvl="3" algn="r" rtl="0">
              <a:lnSpc>
                <a:spcPct val="100000"/>
              </a:lnSpc>
              <a:spcBef>
                <a:spcPts val="0"/>
              </a:spcBef>
              <a:spcAft>
                <a:spcPts val="0"/>
              </a:spcAft>
              <a:buClr>
                <a:schemeClr val="lt2"/>
              </a:buClr>
              <a:buSzPts val="1200"/>
              <a:buNone/>
              <a:defRPr>
                <a:solidFill>
                  <a:schemeClr val="lt2"/>
                </a:solidFill>
              </a:defRPr>
            </a:lvl4pPr>
            <a:lvl5pPr lvl="4" algn="r" rtl="0">
              <a:lnSpc>
                <a:spcPct val="100000"/>
              </a:lnSpc>
              <a:spcBef>
                <a:spcPts val="0"/>
              </a:spcBef>
              <a:spcAft>
                <a:spcPts val="0"/>
              </a:spcAft>
              <a:buClr>
                <a:schemeClr val="lt2"/>
              </a:buClr>
              <a:buSzPts val="1200"/>
              <a:buNone/>
              <a:defRPr>
                <a:solidFill>
                  <a:schemeClr val="lt2"/>
                </a:solidFill>
              </a:defRPr>
            </a:lvl5pPr>
            <a:lvl6pPr lvl="5" algn="r" rtl="0">
              <a:lnSpc>
                <a:spcPct val="100000"/>
              </a:lnSpc>
              <a:spcBef>
                <a:spcPts val="0"/>
              </a:spcBef>
              <a:spcAft>
                <a:spcPts val="0"/>
              </a:spcAft>
              <a:buClr>
                <a:schemeClr val="lt2"/>
              </a:buClr>
              <a:buSzPts val="1200"/>
              <a:buNone/>
              <a:defRPr>
                <a:solidFill>
                  <a:schemeClr val="lt2"/>
                </a:solidFill>
              </a:defRPr>
            </a:lvl6pPr>
            <a:lvl7pPr lvl="6" algn="r" rtl="0">
              <a:lnSpc>
                <a:spcPct val="100000"/>
              </a:lnSpc>
              <a:spcBef>
                <a:spcPts val="0"/>
              </a:spcBef>
              <a:spcAft>
                <a:spcPts val="0"/>
              </a:spcAft>
              <a:buClr>
                <a:schemeClr val="lt2"/>
              </a:buClr>
              <a:buSzPts val="1200"/>
              <a:buNone/>
              <a:defRPr>
                <a:solidFill>
                  <a:schemeClr val="lt2"/>
                </a:solidFill>
              </a:defRPr>
            </a:lvl7pPr>
            <a:lvl8pPr lvl="7" algn="r" rtl="0">
              <a:lnSpc>
                <a:spcPct val="100000"/>
              </a:lnSpc>
              <a:spcBef>
                <a:spcPts val="0"/>
              </a:spcBef>
              <a:spcAft>
                <a:spcPts val="0"/>
              </a:spcAft>
              <a:buClr>
                <a:schemeClr val="lt2"/>
              </a:buClr>
              <a:buSzPts val="1200"/>
              <a:buNone/>
              <a:defRPr>
                <a:solidFill>
                  <a:schemeClr val="lt2"/>
                </a:solidFill>
              </a:defRPr>
            </a:lvl8pPr>
            <a:lvl9pPr lvl="8" algn="r" rtl="0">
              <a:lnSpc>
                <a:spcPct val="100000"/>
              </a:lnSpc>
              <a:spcBef>
                <a:spcPts val="0"/>
              </a:spcBef>
              <a:spcAft>
                <a:spcPts val="0"/>
              </a:spcAft>
              <a:buClr>
                <a:schemeClr val="lt2"/>
              </a:buClr>
              <a:buSzPts val="1200"/>
              <a:buNone/>
              <a:defRPr>
                <a:solidFill>
                  <a:schemeClr val="lt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4">
  <p:cSld name="CUSTOM_27">
    <p:bg>
      <p:bgPr>
        <a:blipFill>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3600"/>
              <a:buNone/>
              <a:defRPr sz="3600">
                <a:solidFill>
                  <a:schemeClr val="dk2"/>
                </a:solidFill>
              </a:defRPr>
            </a:lvl1pPr>
            <a:lvl2pPr lvl="1" rtl="0">
              <a:spcBef>
                <a:spcPts val="0"/>
              </a:spcBef>
              <a:spcAft>
                <a:spcPts val="0"/>
              </a:spcAft>
              <a:buClr>
                <a:schemeClr val="dk2"/>
              </a:buClr>
              <a:buSzPts val="6500"/>
              <a:buNone/>
              <a:defRPr sz="6500">
                <a:solidFill>
                  <a:schemeClr val="dk2"/>
                </a:solidFill>
              </a:defRPr>
            </a:lvl2pPr>
            <a:lvl3pPr lvl="2" rtl="0">
              <a:spcBef>
                <a:spcPts val="0"/>
              </a:spcBef>
              <a:spcAft>
                <a:spcPts val="0"/>
              </a:spcAft>
              <a:buClr>
                <a:schemeClr val="dk2"/>
              </a:buClr>
              <a:buSzPts val="6500"/>
              <a:buNone/>
              <a:defRPr sz="6500">
                <a:solidFill>
                  <a:schemeClr val="dk2"/>
                </a:solidFill>
              </a:defRPr>
            </a:lvl3pPr>
            <a:lvl4pPr lvl="3" rtl="0">
              <a:spcBef>
                <a:spcPts val="0"/>
              </a:spcBef>
              <a:spcAft>
                <a:spcPts val="0"/>
              </a:spcAft>
              <a:buClr>
                <a:schemeClr val="dk2"/>
              </a:buClr>
              <a:buSzPts val="6500"/>
              <a:buNone/>
              <a:defRPr sz="6500">
                <a:solidFill>
                  <a:schemeClr val="dk2"/>
                </a:solidFill>
              </a:defRPr>
            </a:lvl4pPr>
            <a:lvl5pPr lvl="4" rtl="0">
              <a:spcBef>
                <a:spcPts val="0"/>
              </a:spcBef>
              <a:spcAft>
                <a:spcPts val="0"/>
              </a:spcAft>
              <a:buClr>
                <a:schemeClr val="dk2"/>
              </a:buClr>
              <a:buSzPts val="6500"/>
              <a:buNone/>
              <a:defRPr sz="6500">
                <a:solidFill>
                  <a:schemeClr val="dk2"/>
                </a:solidFill>
              </a:defRPr>
            </a:lvl5pPr>
            <a:lvl6pPr lvl="5" rtl="0">
              <a:spcBef>
                <a:spcPts val="0"/>
              </a:spcBef>
              <a:spcAft>
                <a:spcPts val="0"/>
              </a:spcAft>
              <a:buClr>
                <a:schemeClr val="dk2"/>
              </a:buClr>
              <a:buSzPts val="6500"/>
              <a:buNone/>
              <a:defRPr sz="6500">
                <a:solidFill>
                  <a:schemeClr val="dk2"/>
                </a:solidFill>
              </a:defRPr>
            </a:lvl6pPr>
            <a:lvl7pPr lvl="6" rtl="0">
              <a:spcBef>
                <a:spcPts val="0"/>
              </a:spcBef>
              <a:spcAft>
                <a:spcPts val="0"/>
              </a:spcAft>
              <a:buClr>
                <a:schemeClr val="dk2"/>
              </a:buClr>
              <a:buSzPts val="6500"/>
              <a:buNone/>
              <a:defRPr sz="6500">
                <a:solidFill>
                  <a:schemeClr val="dk2"/>
                </a:solidFill>
              </a:defRPr>
            </a:lvl7pPr>
            <a:lvl8pPr lvl="7" rtl="0">
              <a:spcBef>
                <a:spcPts val="0"/>
              </a:spcBef>
              <a:spcAft>
                <a:spcPts val="0"/>
              </a:spcAft>
              <a:buClr>
                <a:schemeClr val="dk2"/>
              </a:buClr>
              <a:buSzPts val="6500"/>
              <a:buNone/>
              <a:defRPr sz="6500">
                <a:solidFill>
                  <a:schemeClr val="dk2"/>
                </a:solidFill>
              </a:defRPr>
            </a:lvl8pPr>
            <a:lvl9pPr lvl="8" rtl="0">
              <a:spcBef>
                <a:spcPts val="0"/>
              </a:spcBef>
              <a:spcAft>
                <a:spcPts val="0"/>
              </a:spcAft>
              <a:buClr>
                <a:schemeClr val="dk2"/>
              </a:buClr>
              <a:buSzPts val="6500"/>
              <a:buNone/>
              <a:defRPr sz="6500">
                <a:solidFill>
                  <a:schemeClr val="dk2"/>
                </a:solidFill>
              </a:defRPr>
            </a:lvl9pPr>
          </a:lstStyle>
          <a:p>
            <a:endParaRPr/>
          </a:p>
        </p:txBody>
      </p:sp>
      <p:sp>
        <p:nvSpPr>
          <p:cNvPr id="92" name="Google Shape;92;p15"/>
          <p:cNvSpPr txBox="1">
            <a:spLocks noGrp="1"/>
          </p:cNvSpPr>
          <p:nvPr>
            <p:ph type="title" idx="2" hasCustomPrompt="1"/>
          </p:nvPr>
        </p:nvSpPr>
        <p:spPr>
          <a:xfrm flipH="1">
            <a:off x="1180003" y="1035213"/>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9600"/>
              <a:buNone/>
              <a:defRPr sz="9600">
                <a:solidFill>
                  <a:schemeClr val="dk2"/>
                </a:solidFill>
              </a:defRPr>
            </a:lvl1pPr>
            <a:lvl2pPr lvl="1"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5"/>
          <p:cNvSpPr txBox="1">
            <a:spLocks noGrp="1"/>
          </p:cNvSpPr>
          <p:nvPr>
            <p:ph type="subTitle" idx="1"/>
          </p:nvPr>
        </p:nvSpPr>
        <p:spPr>
          <a:xfrm>
            <a:off x="1180003" y="274298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solidFill>
                  <a:schemeClr val="lt2"/>
                </a:solidFill>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5">
  <p:cSld name="CUSTOM_30">
    <p:bg>
      <p:bgPr>
        <a:blipFill>
          <a:blip r:embed="rId2">
            <a:alphaModFix/>
          </a:blip>
          <a:stretch>
            <a:fillRect/>
          </a:stretch>
        </a:blipFill>
        <a:effectLst/>
      </p:bgPr>
    </p:bg>
    <p:spTree>
      <p:nvGrpSpPr>
        <p:cNvPr id="1" name="Shape 106"/>
        <p:cNvGrpSpPr/>
        <p:nvPr/>
      </p:nvGrpSpPr>
      <p:grpSpPr>
        <a:xfrm>
          <a:off x="0" y="0"/>
          <a:ext cx="0" cy="0"/>
          <a:chOff x="0" y="0"/>
          <a:chExt cx="0" cy="0"/>
        </a:xfrm>
      </p:grpSpPr>
      <p:sp>
        <p:nvSpPr>
          <p:cNvPr id="107" name="Google Shape;107;p18"/>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3600"/>
              <a:buNone/>
              <a:defRPr sz="3600">
                <a:solidFill>
                  <a:schemeClr val="dk2"/>
                </a:solidFill>
              </a:defRPr>
            </a:lvl1pPr>
            <a:lvl2pPr lvl="1" rtl="0">
              <a:spcBef>
                <a:spcPts val="0"/>
              </a:spcBef>
              <a:spcAft>
                <a:spcPts val="0"/>
              </a:spcAft>
              <a:buClr>
                <a:schemeClr val="dk2"/>
              </a:buClr>
              <a:buSzPts val="6500"/>
              <a:buNone/>
              <a:defRPr sz="6500">
                <a:solidFill>
                  <a:schemeClr val="dk2"/>
                </a:solidFill>
              </a:defRPr>
            </a:lvl2pPr>
            <a:lvl3pPr lvl="2" rtl="0">
              <a:spcBef>
                <a:spcPts val="0"/>
              </a:spcBef>
              <a:spcAft>
                <a:spcPts val="0"/>
              </a:spcAft>
              <a:buClr>
                <a:schemeClr val="dk2"/>
              </a:buClr>
              <a:buSzPts val="6500"/>
              <a:buNone/>
              <a:defRPr sz="6500">
                <a:solidFill>
                  <a:schemeClr val="dk2"/>
                </a:solidFill>
              </a:defRPr>
            </a:lvl3pPr>
            <a:lvl4pPr lvl="3" rtl="0">
              <a:spcBef>
                <a:spcPts val="0"/>
              </a:spcBef>
              <a:spcAft>
                <a:spcPts val="0"/>
              </a:spcAft>
              <a:buClr>
                <a:schemeClr val="dk2"/>
              </a:buClr>
              <a:buSzPts val="6500"/>
              <a:buNone/>
              <a:defRPr sz="6500">
                <a:solidFill>
                  <a:schemeClr val="dk2"/>
                </a:solidFill>
              </a:defRPr>
            </a:lvl4pPr>
            <a:lvl5pPr lvl="4" rtl="0">
              <a:spcBef>
                <a:spcPts val="0"/>
              </a:spcBef>
              <a:spcAft>
                <a:spcPts val="0"/>
              </a:spcAft>
              <a:buClr>
                <a:schemeClr val="dk2"/>
              </a:buClr>
              <a:buSzPts val="6500"/>
              <a:buNone/>
              <a:defRPr sz="6500">
                <a:solidFill>
                  <a:schemeClr val="dk2"/>
                </a:solidFill>
              </a:defRPr>
            </a:lvl5pPr>
            <a:lvl6pPr lvl="5" rtl="0">
              <a:spcBef>
                <a:spcPts val="0"/>
              </a:spcBef>
              <a:spcAft>
                <a:spcPts val="0"/>
              </a:spcAft>
              <a:buClr>
                <a:schemeClr val="dk2"/>
              </a:buClr>
              <a:buSzPts val="6500"/>
              <a:buNone/>
              <a:defRPr sz="6500">
                <a:solidFill>
                  <a:schemeClr val="dk2"/>
                </a:solidFill>
              </a:defRPr>
            </a:lvl6pPr>
            <a:lvl7pPr lvl="6" rtl="0">
              <a:spcBef>
                <a:spcPts val="0"/>
              </a:spcBef>
              <a:spcAft>
                <a:spcPts val="0"/>
              </a:spcAft>
              <a:buClr>
                <a:schemeClr val="dk2"/>
              </a:buClr>
              <a:buSzPts val="6500"/>
              <a:buNone/>
              <a:defRPr sz="6500">
                <a:solidFill>
                  <a:schemeClr val="dk2"/>
                </a:solidFill>
              </a:defRPr>
            </a:lvl7pPr>
            <a:lvl8pPr lvl="7" rtl="0">
              <a:spcBef>
                <a:spcPts val="0"/>
              </a:spcBef>
              <a:spcAft>
                <a:spcPts val="0"/>
              </a:spcAft>
              <a:buClr>
                <a:schemeClr val="dk2"/>
              </a:buClr>
              <a:buSzPts val="6500"/>
              <a:buNone/>
              <a:defRPr sz="6500">
                <a:solidFill>
                  <a:schemeClr val="dk2"/>
                </a:solidFill>
              </a:defRPr>
            </a:lvl8pPr>
            <a:lvl9pPr lvl="8" rtl="0">
              <a:spcBef>
                <a:spcPts val="0"/>
              </a:spcBef>
              <a:spcAft>
                <a:spcPts val="0"/>
              </a:spcAft>
              <a:buClr>
                <a:schemeClr val="dk2"/>
              </a:buClr>
              <a:buSzPts val="6500"/>
              <a:buNone/>
              <a:defRPr sz="6500">
                <a:solidFill>
                  <a:schemeClr val="dk2"/>
                </a:solidFill>
              </a:defRPr>
            </a:lvl9pPr>
          </a:lstStyle>
          <a:p>
            <a:endParaRPr/>
          </a:p>
        </p:txBody>
      </p:sp>
      <p:sp>
        <p:nvSpPr>
          <p:cNvPr id="108" name="Google Shape;108;p18"/>
          <p:cNvSpPr txBox="1">
            <a:spLocks noGrp="1"/>
          </p:cNvSpPr>
          <p:nvPr>
            <p:ph type="title" idx="2" hasCustomPrompt="1"/>
          </p:nvPr>
        </p:nvSpPr>
        <p:spPr>
          <a:xfrm flipH="1">
            <a:off x="2260329" y="188198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9600"/>
              <a:buNone/>
              <a:defRPr sz="9600">
                <a:solidFill>
                  <a:schemeClr val="dk2"/>
                </a:solidFill>
              </a:defRPr>
            </a:lvl1pPr>
            <a:lvl2pPr lvl="1"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09" name="Google Shape;109;p18"/>
          <p:cNvSpPr txBox="1">
            <a:spLocks noGrp="1"/>
          </p:cNvSpPr>
          <p:nvPr>
            <p:ph type="subTitle" idx="1"/>
          </p:nvPr>
        </p:nvSpPr>
        <p:spPr>
          <a:xfrm>
            <a:off x="2260329"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200"/>
              <a:buNone/>
              <a:defRPr sz="1100">
                <a:solidFill>
                  <a:schemeClr val="lt2"/>
                </a:solidFill>
              </a:defRPr>
            </a:lvl1pPr>
            <a:lvl2pPr lvl="1" rtl="0">
              <a:lnSpc>
                <a:spcPct val="100000"/>
              </a:lnSpc>
              <a:spcBef>
                <a:spcPts val="0"/>
              </a:spcBef>
              <a:spcAft>
                <a:spcPts val="0"/>
              </a:spcAft>
              <a:buClr>
                <a:schemeClr val="lt2"/>
              </a:buClr>
              <a:buSzPts val="1200"/>
              <a:buNone/>
              <a:defRPr>
                <a:solidFill>
                  <a:schemeClr val="lt2"/>
                </a:solidFill>
              </a:defRPr>
            </a:lvl2pPr>
            <a:lvl3pPr lvl="2" rtl="0">
              <a:lnSpc>
                <a:spcPct val="100000"/>
              </a:lnSpc>
              <a:spcBef>
                <a:spcPts val="0"/>
              </a:spcBef>
              <a:spcAft>
                <a:spcPts val="0"/>
              </a:spcAft>
              <a:buClr>
                <a:schemeClr val="lt2"/>
              </a:buClr>
              <a:buSzPts val="1200"/>
              <a:buNone/>
              <a:defRPr>
                <a:solidFill>
                  <a:schemeClr val="lt2"/>
                </a:solidFill>
              </a:defRPr>
            </a:lvl3pPr>
            <a:lvl4pPr lvl="3" rtl="0">
              <a:lnSpc>
                <a:spcPct val="100000"/>
              </a:lnSpc>
              <a:spcBef>
                <a:spcPts val="0"/>
              </a:spcBef>
              <a:spcAft>
                <a:spcPts val="0"/>
              </a:spcAft>
              <a:buClr>
                <a:schemeClr val="lt2"/>
              </a:buClr>
              <a:buSzPts val="1200"/>
              <a:buNone/>
              <a:defRPr>
                <a:solidFill>
                  <a:schemeClr val="lt2"/>
                </a:solidFill>
              </a:defRPr>
            </a:lvl4pPr>
            <a:lvl5pPr lvl="4" rtl="0">
              <a:lnSpc>
                <a:spcPct val="100000"/>
              </a:lnSpc>
              <a:spcBef>
                <a:spcPts val="0"/>
              </a:spcBef>
              <a:spcAft>
                <a:spcPts val="0"/>
              </a:spcAft>
              <a:buClr>
                <a:schemeClr val="lt2"/>
              </a:buClr>
              <a:buSzPts val="1200"/>
              <a:buNone/>
              <a:defRPr>
                <a:solidFill>
                  <a:schemeClr val="lt2"/>
                </a:solidFill>
              </a:defRPr>
            </a:lvl5pPr>
            <a:lvl6pPr lvl="5" rtl="0">
              <a:lnSpc>
                <a:spcPct val="100000"/>
              </a:lnSpc>
              <a:spcBef>
                <a:spcPts val="0"/>
              </a:spcBef>
              <a:spcAft>
                <a:spcPts val="0"/>
              </a:spcAft>
              <a:buClr>
                <a:schemeClr val="lt2"/>
              </a:buClr>
              <a:buSzPts val="1200"/>
              <a:buNone/>
              <a:defRPr>
                <a:solidFill>
                  <a:schemeClr val="lt2"/>
                </a:solidFill>
              </a:defRPr>
            </a:lvl6pPr>
            <a:lvl7pPr lvl="6" rtl="0">
              <a:lnSpc>
                <a:spcPct val="100000"/>
              </a:lnSpc>
              <a:spcBef>
                <a:spcPts val="0"/>
              </a:spcBef>
              <a:spcAft>
                <a:spcPts val="0"/>
              </a:spcAft>
              <a:buClr>
                <a:schemeClr val="lt2"/>
              </a:buClr>
              <a:buSzPts val="1200"/>
              <a:buNone/>
              <a:defRPr>
                <a:solidFill>
                  <a:schemeClr val="lt2"/>
                </a:solidFill>
              </a:defRPr>
            </a:lvl7pPr>
            <a:lvl8pPr lvl="7" rtl="0">
              <a:lnSpc>
                <a:spcPct val="100000"/>
              </a:lnSpc>
              <a:spcBef>
                <a:spcPts val="0"/>
              </a:spcBef>
              <a:spcAft>
                <a:spcPts val="0"/>
              </a:spcAft>
              <a:buClr>
                <a:schemeClr val="lt2"/>
              </a:buClr>
              <a:buSzPts val="1200"/>
              <a:buNone/>
              <a:defRPr>
                <a:solidFill>
                  <a:schemeClr val="lt2"/>
                </a:solidFill>
              </a:defRPr>
            </a:lvl8pPr>
            <a:lvl9pPr lvl="8" rtl="0">
              <a:lnSpc>
                <a:spcPct val="100000"/>
              </a:lnSpc>
              <a:spcBef>
                <a:spcPts val="0"/>
              </a:spcBef>
              <a:spcAft>
                <a:spcPts val="0"/>
              </a:spcAft>
              <a:buClr>
                <a:schemeClr val="lt2"/>
              </a:buClr>
              <a:buSzPts val="1200"/>
              <a:buNone/>
              <a:defRPr>
                <a:solidFill>
                  <a:schemeClr val="lt2"/>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6">
  <p:cSld name="CUSTOM_31">
    <p:bg>
      <p:bgPr>
        <a:blipFill>
          <a:blip r:embed="rId2">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1"/>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3600"/>
              <a:buNone/>
              <a:defRPr sz="3600">
                <a:solidFill>
                  <a:schemeClr val="dk2"/>
                </a:solidFill>
              </a:defRPr>
            </a:lvl1pPr>
            <a:lvl2pPr lvl="1" algn="r" rtl="0">
              <a:spcBef>
                <a:spcPts val="0"/>
              </a:spcBef>
              <a:spcAft>
                <a:spcPts val="0"/>
              </a:spcAft>
              <a:buClr>
                <a:schemeClr val="dk2"/>
              </a:buClr>
              <a:buSzPts val="6500"/>
              <a:buNone/>
              <a:defRPr sz="6500">
                <a:solidFill>
                  <a:schemeClr val="dk2"/>
                </a:solidFill>
              </a:defRPr>
            </a:lvl2pPr>
            <a:lvl3pPr lvl="2" algn="r" rtl="0">
              <a:spcBef>
                <a:spcPts val="0"/>
              </a:spcBef>
              <a:spcAft>
                <a:spcPts val="0"/>
              </a:spcAft>
              <a:buClr>
                <a:schemeClr val="dk2"/>
              </a:buClr>
              <a:buSzPts val="6500"/>
              <a:buNone/>
              <a:defRPr sz="6500">
                <a:solidFill>
                  <a:schemeClr val="dk2"/>
                </a:solidFill>
              </a:defRPr>
            </a:lvl3pPr>
            <a:lvl4pPr lvl="3" algn="r" rtl="0">
              <a:spcBef>
                <a:spcPts val="0"/>
              </a:spcBef>
              <a:spcAft>
                <a:spcPts val="0"/>
              </a:spcAft>
              <a:buClr>
                <a:schemeClr val="dk2"/>
              </a:buClr>
              <a:buSzPts val="6500"/>
              <a:buNone/>
              <a:defRPr sz="6500">
                <a:solidFill>
                  <a:schemeClr val="dk2"/>
                </a:solidFill>
              </a:defRPr>
            </a:lvl4pPr>
            <a:lvl5pPr lvl="4" algn="r" rtl="0">
              <a:spcBef>
                <a:spcPts val="0"/>
              </a:spcBef>
              <a:spcAft>
                <a:spcPts val="0"/>
              </a:spcAft>
              <a:buClr>
                <a:schemeClr val="dk2"/>
              </a:buClr>
              <a:buSzPts val="6500"/>
              <a:buNone/>
              <a:defRPr sz="6500">
                <a:solidFill>
                  <a:schemeClr val="dk2"/>
                </a:solidFill>
              </a:defRPr>
            </a:lvl5pPr>
            <a:lvl6pPr lvl="5" algn="r" rtl="0">
              <a:spcBef>
                <a:spcPts val="0"/>
              </a:spcBef>
              <a:spcAft>
                <a:spcPts val="0"/>
              </a:spcAft>
              <a:buClr>
                <a:schemeClr val="dk2"/>
              </a:buClr>
              <a:buSzPts val="6500"/>
              <a:buNone/>
              <a:defRPr sz="6500">
                <a:solidFill>
                  <a:schemeClr val="dk2"/>
                </a:solidFill>
              </a:defRPr>
            </a:lvl6pPr>
            <a:lvl7pPr lvl="6" algn="r" rtl="0">
              <a:spcBef>
                <a:spcPts val="0"/>
              </a:spcBef>
              <a:spcAft>
                <a:spcPts val="0"/>
              </a:spcAft>
              <a:buClr>
                <a:schemeClr val="dk2"/>
              </a:buClr>
              <a:buSzPts val="6500"/>
              <a:buNone/>
              <a:defRPr sz="6500">
                <a:solidFill>
                  <a:schemeClr val="dk2"/>
                </a:solidFill>
              </a:defRPr>
            </a:lvl7pPr>
            <a:lvl8pPr lvl="7" algn="r" rtl="0">
              <a:spcBef>
                <a:spcPts val="0"/>
              </a:spcBef>
              <a:spcAft>
                <a:spcPts val="0"/>
              </a:spcAft>
              <a:buClr>
                <a:schemeClr val="dk2"/>
              </a:buClr>
              <a:buSzPts val="6500"/>
              <a:buNone/>
              <a:defRPr sz="6500">
                <a:solidFill>
                  <a:schemeClr val="dk2"/>
                </a:solidFill>
              </a:defRPr>
            </a:lvl8pPr>
            <a:lvl9pPr lvl="8" algn="r" rtl="0">
              <a:spcBef>
                <a:spcPts val="0"/>
              </a:spcBef>
              <a:spcAft>
                <a:spcPts val="0"/>
              </a:spcAft>
              <a:buClr>
                <a:schemeClr val="dk2"/>
              </a:buClr>
              <a:buSzPts val="6500"/>
              <a:buNone/>
              <a:defRPr sz="6500">
                <a:solidFill>
                  <a:schemeClr val="dk2"/>
                </a:solidFill>
              </a:defRPr>
            </a:lvl9pPr>
          </a:lstStyle>
          <a:p>
            <a:endParaRPr/>
          </a:p>
        </p:txBody>
      </p:sp>
      <p:sp>
        <p:nvSpPr>
          <p:cNvPr id="116" name="Google Shape;116;p21"/>
          <p:cNvSpPr txBox="1">
            <a:spLocks noGrp="1"/>
          </p:cNvSpPr>
          <p:nvPr>
            <p:ph type="title" idx="2" hasCustomPrompt="1"/>
          </p:nvPr>
        </p:nvSpPr>
        <p:spPr>
          <a:xfrm flipH="1">
            <a:off x="3914472" y="18666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9600"/>
              <a:buNone/>
              <a:defRPr sz="9600">
                <a:solidFill>
                  <a:schemeClr val="dk2"/>
                </a:solidFill>
              </a:defRPr>
            </a:lvl1pPr>
            <a:lvl2pPr lvl="1"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21"/>
          <p:cNvSpPr txBox="1">
            <a:spLocks noGrp="1"/>
          </p:cNvSpPr>
          <p:nvPr>
            <p:ph type="subTitle" idx="1"/>
          </p:nvPr>
        </p:nvSpPr>
        <p:spPr>
          <a:xfrm>
            <a:off x="2668872" y="3476054"/>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solidFill>
                  <a:schemeClr val="lt2"/>
                </a:solidFill>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Exo 2"/>
              <a:buNone/>
              <a:defRPr sz="2800" b="1">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marL="914400" lvl="1"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marL="1371600" lvl="2"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marL="1828800" lvl="3"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marL="2286000" lvl="4"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marL="2743200" lvl="5"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marL="3200400" lvl="6"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marL="3657600" lvl="7"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marL="4114800" lvl="8" indent="-30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7" r:id="rId6"/>
    <p:sldLayoutId id="2147483661" r:id="rId7"/>
    <p:sldLayoutId id="2147483664" r:id="rId8"/>
    <p:sldLayoutId id="2147483667"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0.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cxnSp>
        <p:nvCxnSpPr>
          <p:cNvPr id="177" name="Google Shape;177;p31"/>
          <p:cNvCxnSpPr>
            <a:cxnSpLocks/>
          </p:cNvCxnSpPr>
          <p:nvPr/>
        </p:nvCxnSpPr>
        <p:spPr>
          <a:xfrm>
            <a:off x="-64296" y="3773651"/>
            <a:ext cx="2614615" cy="0"/>
          </a:xfrm>
          <a:prstGeom prst="straightConnector1">
            <a:avLst/>
          </a:prstGeom>
          <a:noFill/>
          <a:ln w="9525" cap="flat" cmpd="sng">
            <a:solidFill>
              <a:schemeClr val="dk2"/>
            </a:solidFill>
            <a:prstDash val="solid"/>
            <a:round/>
            <a:headEnd type="none" w="med" len="med"/>
            <a:tailEnd type="none" w="med" len="med"/>
          </a:ln>
        </p:spPr>
      </p:cxnSp>
      <p:sp>
        <p:nvSpPr>
          <p:cNvPr id="6" name="Google Shape;136;p28">
            <a:extLst>
              <a:ext uri="{FF2B5EF4-FFF2-40B4-BE49-F238E27FC236}">
                <a16:creationId xmlns:a16="http://schemas.microsoft.com/office/drawing/2014/main" id="{D24D506C-8D06-458C-9716-B5A12D022288}"/>
              </a:ext>
            </a:extLst>
          </p:cNvPr>
          <p:cNvSpPr txBox="1">
            <a:spLocks/>
          </p:cNvSpPr>
          <p:nvPr/>
        </p:nvSpPr>
        <p:spPr>
          <a:xfrm>
            <a:off x="2900361" y="2911681"/>
            <a:ext cx="3343275" cy="4144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12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9pPr>
          </a:lstStyle>
          <a:p>
            <a:pPr marL="0" indent="0" algn="r"/>
            <a:r>
              <a:rPr lang="it-IT" sz="1800" dirty="0">
                <a:solidFill>
                  <a:schemeClr val="bg2"/>
                </a:solidFill>
              </a:rPr>
              <a:t>Violent video Scene Recognition</a:t>
            </a:r>
          </a:p>
        </p:txBody>
      </p:sp>
      <p:sp>
        <p:nvSpPr>
          <p:cNvPr id="7" name="Google Shape;137;p28">
            <a:extLst>
              <a:ext uri="{FF2B5EF4-FFF2-40B4-BE49-F238E27FC236}">
                <a16:creationId xmlns:a16="http://schemas.microsoft.com/office/drawing/2014/main" id="{7F9BC3C2-68FD-4254-AB0E-FF984B73D698}"/>
              </a:ext>
            </a:extLst>
          </p:cNvPr>
          <p:cNvSpPr txBox="1">
            <a:spLocks/>
          </p:cNvSpPr>
          <p:nvPr/>
        </p:nvSpPr>
        <p:spPr>
          <a:xfrm>
            <a:off x="3271837" y="2066035"/>
            <a:ext cx="2600324" cy="101142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Exo 2"/>
              <a:buNone/>
              <a:defRPr sz="3600" b="1" i="0" u="none" strike="noStrike" cap="none">
                <a:solidFill>
                  <a:schemeClr val="dk2"/>
                </a:solidFill>
                <a:latin typeface="Exo 2"/>
                <a:ea typeface="Exo 2"/>
                <a:cs typeface="Exo 2"/>
                <a:sym typeface="Exo 2"/>
              </a:defRPr>
            </a:lvl1pPr>
            <a:lvl2pPr marR="0" lvl="1" algn="l" rtl="0">
              <a:lnSpc>
                <a:spcPct val="100000"/>
              </a:lnSpc>
              <a:spcBef>
                <a:spcPts val="0"/>
              </a:spcBef>
              <a:spcAft>
                <a:spcPts val="0"/>
              </a:spcAft>
              <a:buClr>
                <a:schemeClr val="dk2"/>
              </a:buClr>
              <a:buSzPts val="6500"/>
              <a:buFont typeface="Squada One"/>
              <a:buNone/>
              <a:defRPr sz="6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6500"/>
              <a:buFont typeface="Squada One"/>
              <a:buNone/>
              <a:defRPr sz="6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6500"/>
              <a:buFont typeface="Squada One"/>
              <a:buNone/>
              <a:defRPr sz="6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6500"/>
              <a:buFont typeface="Squada One"/>
              <a:buNone/>
              <a:defRPr sz="6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6500"/>
              <a:buFont typeface="Squada One"/>
              <a:buNone/>
              <a:defRPr sz="6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6500"/>
              <a:buFont typeface="Squada One"/>
              <a:buNone/>
              <a:defRPr sz="6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6500"/>
              <a:buFont typeface="Squada One"/>
              <a:buNone/>
              <a:defRPr sz="6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6500"/>
              <a:buFont typeface="Squada One"/>
              <a:buNone/>
              <a:defRPr sz="6500" b="0" i="0" u="none" strike="noStrike" cap="none">
                <a:solidFill>
                  <a:schemeClr val="dk2"/>
                </a:solidFill>
                <a:latin typeface="Squada One"/>
                <a:ea typeface="Squada One"/>
                <a:cs typeface="Squada One"/>
                <a:sym typeface="Squada One"/>
              </a:defRPr>
            </a:lvl9pPr>
          </a:lstStyle>
          <a:p>
            <a:pPr algn="r"/>
            <a:r>
              <a:rPr lang="it-IT" sz="6600" dirty="0"/>
              <a:t>VioSR</a:t>
            </a:r>
          </a:p>
        </p:txBody>
      </p:sp>
      <p:cxnSp>
        <p:nvCxnSpPr>
          <p:cNvPr id="8" name="Google Shape;138;p28">
            <a:extLst>
              <a:ext uri="{FF2B5EF4-FFF2-40B4-BE49-F238E27FC236}">
                <a16:creationId xmlns:a16="http://schemas.microsoft.com/office/drawing/2014/main" id="{4BE5C1D5-0FA3-480B-8DB3-AAAA404C1F75}"/>
              </a:ext>
            </a:extLst>
          </p:cNvPr>
          <p:cNvCxnSpPr>
            <a:cxnSpLocks/>
          </p:cNvCxnSpPr>
          <p:nvPr/>
        </p:nvCxnSpPr>
        <p:spPr>
          <a:xfrm>
            <a:off x="3263468" y="2911681"/>
            <a:ext cx="5960337" cy="0"/>
          </a:xfrm>
          <a:prstGeom prst="straightConnector1">
            <a:avLst/>
          </a:prstGeom>
          <a:noFill/>
          <a:ln w="9525" cap="flat" cmpd="sng">
            <a:solidFill>
              <a:schemeClr val="dk2"/>
            </a:solidFill>
            <a:prstDash val="solid"/>
            <a:round/>
            <a:headEnd type="none" w="med" len="med"/>
            <a:tailEnd type="none" w="med" len="med"/>
          </a:ln>
        </p:spPr>
      </p:cxnSp>
      <p:sp>
        <p:nvSpPr>
          <p:cNvPr id="9" name="CasellaDiTesto 8">
            <a:extLst>
              <a:ext uri="{FF2B5EF4-FFF2-40B4-BE49-F238E27FC236}">
                <a16:creationId xmlns:a16="http://schemas.microsoft.com/office/drawing/2014/main" id="{D196193D-962D-4E86-9478-853AF848EC84}"/>
              </a:ext>
            </a:extLst>
          </p:cNvPr>
          <p:cNvSpPr txBox="1"/>
          <p:nvPr/>
        </p:nvSpPr>
        <p:spPr>
          <a:xfrm>
            <a:off x="191472" y="3326084"/>
            <a:ext cx="1894502" cy="1446550"/>
          </a:xfrm>
          <a:prstGeom prst="rect">
            <a:avLst/>
          </a:prstGeom>
          <a:noFill/>
        </p:spPr>
        <p:txBody>
          <a:bodyPr wrap="square" rtlCol="0">
            <a:spAutoFit/>
          </a:bodyPr>
          <a:lstStyle/>
          <a:p>
            <a:r>
              <a:rPr lang="it-IT" sz="1100" b="1" dirty="0">
                <a:solidFill>
                  <a:schemeClr val="tx2"/>
                </a:solidFill>
              </a:rPr>
              <a:t>Relatore :</a:t>
            </a:r>
            <a:endParaRPr lang="it-IT" sz="1100" dirty="0">
              <a:solidFill>
                <a:schemeClr val="tx2"/>
              </a:solidFill>
            </a:endParaRPr>
          </a:p>
          <a:p>
            <a:r>
              <a:rPr lang="it-IT" sz="1100" dirty="0">
                <a:solidFill>
                  <a:schemeClr val="tx2"/>
                </a:solidFill>
              </a:rPr>
              <a:t>Prof. ing. Donato Impedovo</a:t>
            </a:r>
          </a:p>
          <a:p>
            <a:r>
              <a:rPr lang="it-IT" sz="1100" dirty="0">
                <a:solidFill>
                  <a:schemeClr val="tx2"/>
                </a:solidFill>
              </a:rPr>
              <a:t> </a:t>
            </a:r>
          </a:p>
          <a:p>
            <a:endParaRPr lang="it-IT" sz="1100" dirty="0">
              <a:solidFill>
                <a:schemeClr val="tx2"/>
              </a:solidFill>
            </a:endParaRPr>
          </a:p>
          <a:p>
            <a:endParaRPr lang="it-IT" sz="1100" b="1" dirty="0">
              <a:solidFill>
                <a:schemeClr val="tx2"/>
              </a:solidFill>
            </a:endParaRPr>
          </a:p>
          <a:p>
            <a:endParaRPr lang="it-IT" sz="1100" b="1" dirty="0">
              <a:solidFill>
                <a:schemeClr val="tx2"/>
              </a:solidFill>
            </a:endParaRPr>
          </a:p>
          <a:p>
            <a:r>
              <a:rPr lang="it-IT" sz="1100" b="1" dirty="0">
                <a:solidFill>
                  <a:schemeClr val="tx2"/>
                </a:solidFill>
              </a:rPr>
              <a:t>Laureando:</a:t>
            </a:r>
            <a:endParaRPr lang="it-IT" sz="1100" dirty="0">
              <a:solidFill>
                <a:schemeClr val="tx2"/>
              </a:solidFill>
            </a:endParaRPr>
          </a:p>
          <a:p>
            <a:r>
              <a:rPr lang="it-IT" sz="1100" dirty="0">
                <a:solidFill>
                  <a:schemeClr val="tx2"/>
                </a:solidFill>
              </a:rPr>
              <a:t>Christian Miccolis</a:t>
            </a:r>
          </a:p>
        </p:txBody>
      </p:sp>
      <p:cxnSp>
        <p:nvCxnSpPr>
          <p:cNvPr id="17" name="Google Shape;177;p31">
            <a:extLst>
              <a:ext uri="{FF2B5EF4-FFF2-40B4-BE49-F238E27FC236}">
                <a16:creationId xmlns:a16="http://schemas.microsoft.com/office/drawing/2014/main" id="{DEE8180F-5334-435F-9339-0A542A55D08F}"/>
              </a:ext>
            </a:extLst>
          </p:cNvPr>
          <p:cNvCxnSpPr>
            <a:cxnSpLocks/>
          </p:cNvCxnSpPr>
          <p:nvPr/>
        </p:nvCxnSpPr>
        <p:spPr>
          <a:xfrm>
            <a:off x="0" y="4767730"/>
            <a:ext cx="1707357" cy="0"/>
          </a:xfrm>
          <a:prstGeom prst="straightConnector1">
            <a:avLst/>
          </a:prstGeom>
          <a:noFill/>
          <a:ln w="9525" cap="flat" cmpd="sng">
            <a:solidFill>
              <a:schemeClr val="dk2"/>
            </a:solidFill>
            <a:prstDash val="solid"/>
            <a:round/>
            <a:headEnd type="none" w="med" len="med"/>
            <a:tailEnd type="none" w="med" len="med"/>
          </a:ln>
        </p:spPr>
      </p:cxnSp>
      <p:pic>
        <p:nvPicPr>
          <p:cNvPr id="22" name="Immagine 21">
            <a:extLst>
              <a:ext uri="{FF2B5EF4-FFF2-40B4-BE49-F238E27FC236}">
                <a16:creationId xmlns:a16="http://schemas.microsoft.com/office/drawing/2014/main" id="{890F9893-CCA8-457F-8818-F98473D2EBA6}"/>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6972" y="440672"/>
            <a:ext cx="2320768" cy="773767"/>
          </a:xfrm>
          <a:prstGeom prst="snip2DiagRect">
            <a:avLst>
              <a:gd name="adj1" fmla="val 0"/>
              <a:gd name="adj2" fmla="val 13238"/>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16" name="CasellaDiTesto 15">
            <a:extLst>
              <a:ext uri="{FF2B5EF4-FFF2-40B4-BE49-F238E27FC236}">
                <a16:creationId xmlns:a16="http://schemas.microsoft.com/office/drawing/2014/main" id="{9C225472-54CD-49CB-92EC-9E4A131B1649}"/>
              </a:ext>
            </a:extLst>
          </p:cNvPr>
          <p:cNvSpPr txBox="1"/>
          <p:nvPr/>
        </p:nvSpPr>
        <p:spPr>
          <a:xfrm>
            <a:off x="707229" y="1291151"/>
            <a:ext cx="2193132" cy="338554"/>
          </a:xfrm>
          <a:prstGeom prst="rect">
            <a:avLst/>
          </a:prstGeom>
          <a:noFill/>
        </p:spPr>
        <p:txBody>
          <a:bodyPr wrap="square" rtlCol="0">
            <a:spAutoFit/>
          </a:bodyPr>
          <a:lstStyle/>
          <a:p>
            <a:r>
              <a:rPr lang="it-IT" sz="800" b="1" dirty="0">
                <a:solidFill>
                  <a:schemeClr val="tx2"/>
                </a:solidFill>
              </a:rPr>
              <a:t>Università degli Studi di Bari Aldo Moro</a:t>
            </a:r>
            <a:endParaRPr lang="it-IT" sz="800" dirty="0">
              <a:solidFill>
                <a:schemeClr val="tx2"/>
              </a:solidFill>
            </a:endParaRPr>
          </a:p>
          <a:p>
            <a:r>
              <a:rPr lang="it-IT" sz="800" dirty="0">
                <a:solidFill>
                  <a:schemeClr val="tx2"/>
                </a:solidFill>
              </a:rPr>
              <a:t>Corso di Laurea Triennale in Informatica</a:t>
            </a:r>
          </a:p>
        </p:txBody>
      </p:sp>
      <p:sp>
        <p:nvSpPr>
          <p:cNvPr id="24" name="Google Shape;136;p28">
            <a:extLst>
              <a:ext uri="{FF2B5EF4-FFF2-40B4-BE49-F238E27FC236}">
                <a16:creationId xmlns:a16="http://schemas.microsoft.com/office/drawing/2014/main" id="{EAADCA5D-164B-4CA8-8A2C-BC3611EB1222}"/>
              </a:ext>
            </a:extLst>
          </p:cNvPr>
          <p:cNvSpPr txBox="1">
            <a:spLocks/>
          </p:cNvSpPr>
          <p:nvPr/>
        </p:nvSpPr>
        <p:spPr>
          <a:xfrm>
            <a:off x="191472" y="3746519"/>
            <a:ext cx="2499087" cy="3134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12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l"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9pPr>
          </a:lstStyle>
          <a:p>
            <a:pPr marL="0" indent="0" algn="r"/>
            <a:r>
              <a:rPr lang="it-IT" sz="900" dirty="0"/>
              <a:t>Modelli e Metodi per la Sicurezza delle Applicazioni</a:t>
            </a:r>
          </a:p>
        </p:txBody>
      </p:sp>
      <p:sp>
        <p:nvSpPr>
          <p:cNvPr id="26" name="CasellaDiTesto 25">
            <a:extLst>
              <a:ext uri="{FF2B5EF4-FFF2-40B4-BE49-F238E27FC236}">
                <a16:creationId xmlns:a16="http://schemas.microsoft.com/office/drawing/2014/main" id="{924B7D0F-4ADF-476E-9079-63CA4ACBD855}"/>
              </a:ext>
            </a:extLst>
          </p:cNvPr>
          <p:cNvSpPr txBox="1"/>
          <p:nvPr/>
        </p:nvSpPr>
        <p:spPr>
          <a:xfrm>
            <a:off x="6679406" y="59605"/>
            <a:ext cx="2464594" cy="276999"/>
          </a:xfrm>
          <a:prstGeom prst="rect">
            <a:avLst/>
          </a:prstGeom>
          <a:noFill/>
        </p:spPr>
        <p:txBody>
          <a:bodyPr wrap="square" rtlCol="0">
            <a:spAutoFit/>
          </a:bodyPr>
          <a:lstStyle/>
          <a:p>
            <a:r>
              <a:rPr lang="it-IT" sz="1200" b="1" dirty="0">
                <a:solidFill>
                  <a:schemeClr val="bg2"/>
                </a:solidFill>
              </a:rPr>
              <a:t>Anno Accademico : 2019 / 2020</a:t>
            </a:r>
            <a:endParaRPr lang="it-IT" sz="1200" dirty="0">
              <a:solidFill>
                <a:schemeClr val="bg2"/>
              </a:solidFill>
            </a:endParaRPr>
          </a:p>
        </p:txBody>
      </p:sp>
    </p:spTree>
    <p:extLst>
      <p:ext uri="{BB962C8B-B14F-4D97-AF65-F5344CB8AC3E}">
        <p14:creationId xmlns:p14="http://schemas.microsoft.com/office/powerpoint/2010/main" val="22950784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52"/>
          <p:cNvSpPr txBox="1"/>
          <p:nvPr/>
        </p:nvSpPr>
        <p:spPr>
          <a:xfrm>
            <a:off x="1313132" y="2054509"/>
            <a:ext cx="3069681" cy="2207007"/>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300"/>
              </a:spcBef>
              <a:spcAft>
                <a:spcPts val="0"/>
              </a:spcAft>
              <a:buNone/>
            </a:pPr>
            <a:endParaRPr sz="1600" dirty="0">
              <a:solidFill>
                <a:schemeClr val="lt2"/>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r>
              <a:rPr lang="it-IT" sz="2400" b="1" dirty="0">
                <a:solidFill>
                  <a:schemeClr val="dk1"/>
                </a:solidFill>
                <a:latin typeface="Exo 2"/>
                <a:ea typeface="Exo 2"/>
                <a:cs typeface="Exo 2"/>
                <a:sym typeface="Exo 2"/>
              </a:rPr>
              <a:t>Datasets</a:t>
            </a:r>
            <a:endParaRPr sz="2400" dirty="0">
              <a:solidFill>
                <a:schemeClr val="lt2"/>
              </a:solidFill>
              <a:latin typeface="Roboto Condensed Light"/>
              <a:ea typeface="Roboto Condensed Light"/>
              <a:cs typeface="Roboto Condensed Light"/>
              <a:sym typeface="Roboto Condensed Light"/>
            </a:endParaRPr>
          </a:p>
          <a:p>
            <a:pPr marL="241300" indent="-196850">
              <a:lnSpc>
                <a:spcPct val="115000"/>
              </a:lnSpc>
              <a:spcBef>
                <a:spcPts val="300"/>
              </a:spcBef>
              <a:buClr>
                <a:schemeClr val="dk2"/>
              </a:buClr>
              <a:buSzPts val="1100"/>
              <a:buFont typeface="Roboto Condensed Light"/>
              <a:buChar char="■"/>
            </a:pPr>
            <a:r>
              <a:rPr lang="it-IT" sz="2000" dirty="0">
                <a:solidFill>
                  <a:schemeClr val="tx2"/>
                </a:solidFill>
                <a:latin typeface="Roboto Condensed Light"/>
                <a:ea typeface="Roboto Condensed Light"/>
                <a:cs typeface="Roboto Condensed Light"/>
                <a:sym typeface="Roboto Condensed Light"/>
              </a:rPr>
              <a:t>HMDB51</a:t>
            </a:r>
          </a:p>
          <a:p>
            <a:pPr marL="241300" indent="-196850">
              <a:lnSpc>
                <a:spcPct val="115000"/>
              </a:lnSpc>
              <a:spcBef>
                <a:spcPts val="300"/>
              </a:spcBef>
              <a:buClr>
                <a:schemeClr val="dk2"/>
              </a:buClr>
              <a:buSzPts val="1100"/>
              <a:buFont typeface="Roboto Condensed Light"/>
              <a:buChar char="■"/>
            </a:pPr>
            <a:r>
              <a:rPr lang="it-IT" sz="2000" dirty="0">
                <a:solidFill>
                  <a:schemeClr val="tx2"/>
                </a:solidFill>
                <a:latin typeface="Roboto Condensed Light"/>
                <a:ea typeface="Roboto Condensed Light"/>
                <a:cs typeface="Roboto Condensed Light"/>
                <a:sym typeface="Roboto Condensed Light"/>
              </a:rPr>
              <a:t>UCF Crime</a:t>
            </a:r>
          </a:p>
          <a:p>
            <a:pPr marL="241300" indent="-196850">
              <a:lnSpc>
                <a:spcPct val="115000"/>
              </a:lnSpc>
              <a:spcBef>
                <a:spcPts val="300"/>
              </a:spcBef>
              <a:buClr>
                <a:schemeClr val="dk2"/>
              </a:buClr>
              <a:buSzPts val="1100"/>
              <a:buFont typeface="Roboto Condensed Light"/>
              <a:buChar char="■"/>
            </a:pPr>
            <a:r>
              <a:rPr lang="it-IT" sz="2000" dirty="0">
                <a:solidFill>
                  <a:schemeClr val="tx2"/>
                </a:solidFill>
                <a:uFill>
                  <a:noFill/>
                </a:uFill>
                <a:latin typeface="Roboto Condensed Light"/>
                <a:ea typeface="Roboto Condensed Light"/>
                <a:cs typeface="Roboto Condensed Light"/>
                <a:sym typeface="Roboto Condensed Light"/>
              </a:rPr>
              <a:t>Bully (Amatoriale)</a:t>
            </a:r>
          </a:p>
          <a:p>
            <a:pPr marL="241300" lvl="0" indent="-196850" algn="l" rtl="0">
              <a:lnSpc>
                <a:spcPct val="115000"/>
              </a:lnSpc>
              <a:spcBef>
                <a:spcPts val="300"/>
              </a:spcBef>
              <a:spcAft>
                <a:spcPts val="0"/>
              </a:spcAft>
              <a:buClr>
                <a:schemeClr val="dk2"/>
              </a:buClr>
              <a:buSzPts val="1100"/>
              <a:buFont typeface="Roboto Condensed Light"/>
              <a:buChar char="■"/>
            </a:pPr>
            <a:endParaRPr sz="1100" dirty="0">
              <a:solidFill>
                <a:schemeClr val="lt2"/>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dirty="0">
              <a:solidFill>
                <a:schemeClr val="lt2"/>
              </a:solidFill>
              <a:latin typeface="Roboto Condensed Light"/>
              <a:ea typeface="Roboto Condensed Light"/>
              <a:cs typeface="Roboto Condensed Light"/>
              <a:sym typeface="Roboto Condensed Light"/>
            </a:endParaRPr>
          </a:p>
        </p:txBody>
      </p:sp>
      <p:sp>
        <p:nvSpPr>
          <p:cNvPr id="624" name="Google Shape;624;p52"/>
          <p:cNvSpPr txBox="1">
            <a:spLocks noGrp="1"/>
          </p:cNvSpPr>
          <p:nvPr>
            <p:ph type="ctrTitle"/>
          </p:nvPr>
        </p:nvSpPr>
        <p:spPr>
          <a:xfrm>
            <a:off x="1762615" y="347595"/>
            <a:ext cx="5618769"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sz="3000" dirty="0"/>
              <a:t>DATASETS </a:t>
            </a:r>
            <a:br>
              <a:rPr lang="it-IT" sz="3000" dirty="0"/>
            </a:br>
            <a:r>
              <a:rPr lang="it-IT" sz="3000" dirty="0"/>
              <a:t>NELL’AMBITO DI RICERCA</a:t>
            </a:r>
            <a:endParaRPr sz="3000" dirty="0"/>
          </a:p>
        </p:txBody>
      </p:sp>
      <p:cxnSp>
        <p:nvCxnSpPr>
          <p:cNvPr id="625" name="Google Shape;625;p52"/>
          <p:cNvCxnSpPr>
            <a:cxnSpLocks/>
          </p:cNvCxnSpPr>
          <p:nvPr/>
        </p:nvCxnSpPr>
        <p:spPr>
          <a:xfrm>
            <a:off x="1103702" y="2202180"/>
            <a:ext cx="0" cy="2941320"/>
          </a:xfrm>
          <a:prstGeom prst="straightConnector1">
            <a:avLst/>
          </a:prstGeom>
          <a:noFill/>
          <a:ln w="9525"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5495491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5"/>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p>
            <a:pPr marL="44450">
              <a:lnSpc>
                <a:spcPct val="115000"/>
              </a:lnSpc>
              <a:spcBef>
                <a:spcPts val="300"/>
              </a:spcBef>
              <a:buClr>
                <a:schemeClr val="dk2"/>
              </a:buClr>
              <a:buSzPts val="1100"/>
            </a:pPr>
            <a:r>
              <a:rPr lang="it-IT" sz="3000" dirty="0">
                <a:solidFill>
                  <a:schemeClr val="accent2">
                    <a:lumMod val="75000"/>
                  </a:schemeClr>
                </a:solidFill>
                <a:latin typeface="Roboto Condensed Light"/>
                <a:ea typeface="Roboto Condensed Light"/>
                <a:cs typeface="Roboto Condensed Light"/>
                <a:sym typeface="Roboto Condensed Light"/>
              </a:rPr>
              <a:t>HMDB51</a:t>
            </a:r>
          </a:p>
        </p:txBody>
      </p:sp>
      <p:sp>
        <p:nvSpPr>
          <p:cNvPr id="14" name="Google Shape;386;p42">
            <a:extLst>
              <a:ext uri="{FF2B5EF4-FFF2-40B4-BE49-F238E27FC236}">
                <a16:creationId xmlns:a16="http://schemas.microsoft.com/office/drawing/2014/main" id="{C444477A-8E26-486B-8397-F86A5C7604B5}"/>
              </a:ext>
            </a:extLst>
          </p:cNvPr>
          <p:cNvSpPr/>
          <p:nvPr/>
        </p:nvSpPr>
        <p:spPr>
          <a:xfrm>
            <a:off x="1508223" y="2125543"/>
            <a:ext cx="6614697" cy="1413419"/>
          </a:xfrm>
          <a:prstGeom prst="snip2DiagRect">
            <a:avLst>
              <a:gd name="adj1" fmla="val 18257"/>
              <a:gd name="adj2" fmla="val 0"/>
            </a:avLst>
          </a:prstGeom>
          <a:solidFill>
            <a:srgbClr val="AAFFE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5" name="Google Shape;389;p42">
            <a:extLst>
              <a:ext uri="{FF2B5EF4-FFF2-40B4-BE49-F238E27FC236}">
                <a16:creationId xmlns:a16="http://schemas.microsoft.com/office/drawing/2014/main" id="{1627638B-C1F5-4E01-8DBD-588BA0A95623}"/>
              </a:ext>
            </a:extLst>
          </p:cNvPr>
          <p:cNvCxnSpPr/>
          <p:nvPr/>
        </p:nvCxnSpPr>
        <p:spPr>
          <a:xfrm rot="10800000">
            <a:off x="-6775" y="2740825"/>
            <a:ext cx="15150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391;p42">
            <a:extLst>
              <a:ext uri="{FF2B5EF4-FFF2-40B4-BE49-F238E27FC236}">
                <a16:creationId xmlns:a16="http://schemas.microsoft.com/office/drawing/2014/main" id="{FAE3849E-5A3D-4CC7-8A86-CF355BF05700}"/>
              </a:ext>
            </a:extLst>
          </p:cNvPr>
          <p:cNvCxnSpPr>
            <a:cxnSpLocks/>
          </p:cNvCxnSpPr>
          <p:nvPr/>
        </p:nvCxnSpPr>
        <p:spPr>
          <a:xfrm>
            <a:off x="1508225" y="2740825"/>
            <a:ext cx="6614695" cy="0"/>
          </a:xfrm>
          <a:prstGeom prst="straightConnector1">
            <a:avLst/>
          </a:prstGeom>
          <a:noFill/>
          <a:ln w="9525" cap="flat" cmpd="sng">
            <a:solidFill>
              <a:schemeClr val="lt1"/>
            </a:solidFill>
            <a:prstDash val="solid"/>
            <a:round/>
            <a:headEnd type="none" w="med" len="med"/>
            <a:tailEnd type="none" w="med" len="med"/>
          </a:ln>
        </p:spPr>
      </p:cxnSp>
      <p:graphicFrame>
        <p:nvGraphicFramePr>
          <p:cNvPr id="18" name="Google Shape;388;p42">
            <a:extLst>
              <a:ext uri="{FF2B5EF4-FFF2-40B4-BE49-F238E27FC236}">
                <a16:creationId xmlns:a16="http://schemas.microsoft.com/office/drawing/2014/main" id="{B3B36A67-65AD-47ED-9BC0-8EA1BD7ECC6C}"/>
              </a:ext>
            </a:extLst>
          </p:cNvPr>
          <p:cNvGraphicFramePr/>
          <p:nvPr>
            <p:extLst>
              <p:ext uri="{D42A27DB-BD31-4B8C-83A1-F6EECF244321}">
                <p14:modId xmlns:p14="http://schemas.microsoft.com/office/powerpoint/2010/main" val="2333299410"/>
              </p:ext>
            </p:extLst>
          </p:nvPr>
        </p:nvGraphicFramePr>
        <p:xfrm>
          <a:off x="1508222" y="2061439"/>
          <a:ext cx="6601910" cy="1413418"/>
        </p:xfrm>
        <a:graphic>
          <a:graphicData uri="http://schemas.openxmlformats.org/drawingml/2006/table">
            <a:tbl>
              <a:tblPr>
                <a:noFill/>
                <a:tableStyleId>{4DD04524-71FC-4163-B520-81CEA63163A5}</a:tableStyleId>
              </a:tblPr>
              <a:tblGrid>
                <a:gridCol w="1320382">
                  <a:extLst>
                    <a:ext uri="{9D8B030D-6E8A-4147-A177-3AD203B41FA5}">
                      <a16:colId xmlns:a16="http://schemas.microsoft.com/office/drawing/2014/main" val="20001"/>
                    </a:ext>
                  </a:extLst>
                </a:gridCol>
                <a:gridCol w="1320382">
                  <a:extLst>
                    <a:ext uri="{9D8B030D-6E8A-4147-A177-3AD203B41FA5}">
                      <a16:colId xmlns:a16="http://schemas.microsoft.com/office/drawing/2014/main" val="1369770468"/>
                    </a:ext>
                  </a:extLst>
                </a:gridCol>
                <a:gridCol w="1320382">
                  <a:extLst>
                    <a:ext uri="{9D8B030D-6E8A-4147-A177-3AD203B41FA5}">
                      <a16:colId xmlns:a16="http://schemas.microsoft.com/office/drawing/2014/main" val="20002"/>
                    </a:ext>
                  </a:extLst>
                </a:gridCol>
                <a:gridCol w="1320382">
                  <a:extLst>
                    <a:ext uri="{9D8B030D-6E8A-4147-A177-3AD203B41FA5}">
                      <a16:colId xmlns:a16="http://schemas.microsoft.com/office/drawing/2014/main" val="20003"/>
                    </a:ext>
                  </a:extLst>
                </a:gridCol>
                <a:gridCol w="1320382">
                  <a:extLst>
                    <a:ext uri="{9D8B030D-6E8A-4147-A177-3AD203B41FA5}">
                      <a16:colId xmlns:a16="http://schemas.microsoft.com/office/drawing/2014/main" val="20004"/>
                    </a:ext>
                  </a:extLst>
                </a:gridCol>
              </a:tblGrid>
              <a:tr h="706709">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Anno</a:t>
                      </a:r>
                      <a:endParaRPr sz="1600" b="1" dirty="0">
                        <a:solidFill>
                          <a:schemeClr val="dk2"/>
                        </a:solidFill>
                        <a:latin typeface="Exo 2"/>
                        <a:ea typeface="Exo 2"/>
                        <a:cs typeface="Exo 2"/>
                        <a:sym typeface="Exo 2"/>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 Video</a:t>
                      </a:r>
                      <a:endParaRPr sz="1600" b="1" dirty="0">
                        <a:solidFill>
                          <a:schemeClr val="dk2"/>
                        </a:solidFill>
                        <a:latin typeface="Exo 2"/>
                        <a:ea typeface="Exo 2"/>
                        <a:cs typeface="Exo 2"/>
                        <a:sym typeface="Exo 2"/>
                      </a:endParaRPr>
                    </a:p>
                  </a:txBody>
                  <a:tcPr marL="91425" marR="91425" marT="91425" marB="91425" anchor="ctr">
                    <a:lnL w="9525" cap="flat" cmpd="sng" algn="ctr">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Classi</a:t>
                      </a:r>
                      <a:endParaRPr sz="1600" b="1" dirty="0">
                        <a:solidFill>
                          <a:schemeClr val="dk2"/>
                        </a:solidFill>
                        <a:latin typeface="Exo 2"/>
                        <a:ea typeface="Exo 2"/>
                        <a:cs typeface="Exo 2"/>
                        <a:sym typeface="Exo 2"/>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Controllato</a:t>
                      </a:r>
                      <a:endParaRPr sz="1600" b="1" dirty="0">
                        <a:solidFill>
                          <a:schemeClr val="dk2"/>
                        </a:solidFill>
                        <a:latin typeface="Exo 2"/>
                        <a:ea typeface="Exo 2"/>
                        <a:cs typeface="Exo 2"/>
                        <a:sym typeface="Exo 2"/>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Rif.</a:t>
                      </a:r>
                      <a:endParaRPr sz="1600" b="1" dirty="0">
                        <a:solidFill>
                          <a:schemeClr val="dk2"/>
                        </a:solidFill>
                        <a:latin typeface="Exo 2"/>
                        <a:ea typeface="Exo 2"/>
                        <a:cs typeface="Exo 2"/>
                        <a:sym typeface="Exo 2"/>
                      </a:endParaRPr>
                    </a:p>
                  </a:txBody>
                  <a:tcPr marL="91425" marR="91425" marT="91425" marB="91425" anchor="ctr">
                    <a:lnL w="9525" cap="flat" cmpd="sng" algn="ctr">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extLst>
                  <a:ext uri="{0D108BD9-81ED-4DB2-BD59-A6C34878D82A}">
                    <a16:rowId xmlns:a16="http://schemas.microsoft.com/office/drawing/2014/main" val="10000"/>
                  </a:ext>
                </a:extLst>
              </a:tr>
              <a:tr h="706709">
                <a:tc>
                  <a:txBody>
                    <a:bodyPr/>
                    <a:lstStyle/>
                    <a:p>
                      <a:pPr marL="0" lvl="0" indent="0" algn="ctr" rtl="0">
                        <a:spcBef>
                          <a:spcPts val="0"/>
                        </a:spcBef>
                        <a:spcAft>
                          <a:spcPts val="0"/>
                        </a:spcAft>
                        <a:buNone/>
                      </a:pPr>
                      <a:r>
                        <a:rPr lang="en" sz="1400" b="0" dirty="0">
                          <a:solidFill>
                            <a:schemeClr val="lt2"/>
                          </a:solidFill>
                          <a:latin typeface="Roboto Condensed Light"/>
                          <a:ea typeface="Roboto Condensed Light"/>
                          <a:cs typeface="Roboto Condensed Light"/>
                          <a:sym typeface="Roboto Condensed Light"/>
                        </a:rPr>
                        <a:t>2011</a:t>
                      </a:r>
                      <a:endParaRPr sz="1400" b="0" dirty="0">
                        <a:solidFill>
                          <a:schemeClr val="lt2"/>
                        </a:solidFill>
                        <a:latin typeface="Roboto Condensed Light"/>
                        <a:ea typeface="Roboto Condensed Light"/>
                        <a:cs typeface="Roboto Condensed Light"/>
                        <a:sym typeface="Roboto Condensed Light"/>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lgn="ctr">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400" b="0" dirty="0">
                          <a:solidFill>
                            <a:schemeClr val="lt2"/>
                          </a:solidFill>
                          <a:latin typeface="Roboto Condensed Light"/>
                          <a:ea typeface="Roboto Condensed Light"/>
                          <a:cs typeface="Roboto Condensed Light"/>
                          <a:sym typeface="Roboto Condensed Light"/>
                        </a:rPr>
                        <a:t>7000</a:t>
                      </a:r>
                      <a:endParaRPr sz="1400" b="0" dirty="0">
                        <a:solidFill>
                          <a:schemeClr val="lt2"/>
                        </a:solidFill>
                        <a:latin typeface="Roboto Condensed Light"/>
                        <a:ea typeface="Roboto Condensed Light"/>
                        <a:cs typeface="Roboto Condensed Light"/>
                        <a:sym typeface="Roboto Condensed Light"/>
                      </a:endParaRPr>
                    </a:p>
                  </a:txBody>
                  <a:tcPr marL="91425" marR="91425" marT="91425" marB="91425" anchor="ctr">
                    <a:lnL w="9525" cap="flat" cmpd="sng" algn="ctr">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lgn="ctr">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400" b="0" dirty="0">
                          <a:solidFill>
                            <a:schemeClr val="lt2"/>
                          </a:solidFill>
                          <a:latin typeface="Roboto Condensed Light"/>
                          <a:ea typeface="Roboto Condensed Light"/>
                          <a:cs typeface="Roboto Condensed Light"/>
                          <a:sym typeface="Roboto Condensed Light"/>
                        </a:rPr>
                        <a:t>51</a:t>
                      </a:r>
                      <a:endParaRPr sz="1400" b="0" dirty="0">
                        <a:solidFill>
                          <a:schemeClr val="lt2"/>
                        </a:solidFill>
                        <a:latin typeface="Roboto Condensed Light"/>
                        <a:ea typeface="Roboto Condensed Light"/>
                        <a:cs typeface="Roboto Condensed Light"/>
                        <a:sym typeface="Roboto Condensed Light"/>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400" b="0" dirty="0">
                          <a:solidFill>
                            <a:schemeClr val="lt2"/>
                          </a:solidFill>
                          <a:latin typeface="Roboto Condensed Light"/>
                          <a:ea typeface="Roboto Condensed Light"/>
                          <a:cs typeface="Roboto Condensed Light"/>
                          <a:sym typeface="Roboto Condensed Light"/>
                        </a:rPr>
                        <a:t>No</a:t>
                      </a:r>
                      <a:endParaRPr sz="1400" b="0" dirty="0">
                        <a:solidFill>
                          <a:schemeClr val="lt2"/>
                        </a:solidFill>
                        <a:latin typeface="Roboto Condensed Light"/>
                        <a:ea typeface="Roboto Condensed Light"/>
                        <a:cs typeface="Roboto Condensed Light"/>
                        <a:sym typeface="Roboto Condensed Light"/>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b="0" dirty="0">
                          <a:solidFill>
                            <a:schemeClr val="lt2"/>
                          </a:solidFill>
                          <a:latin typeface="Roboto Condensed Light"/>
                          <a:ea typeface="Roboto Condensed Light"/>
                          <a:cs typeface="Roboto Condensed Light"/>
                          <a:sym typeface="Roboto Condensed Light"/>
                        </a:rPr>
                        <a:t>[10], [18], [22], [24], [30], [29]</a:t>
                      </a:r>
                    </a:p>
                  </a:txBody>
                  <a:tcPr marL="91425" marR="91425" marT="91425" marB="91425" anchor="ctr">
                    <a:lnL w="9525" cap="flat" cmpd="sng" algn="ctr">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lgn="ctr">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6" name="Sottotitolo 5">
            <a:extLst>
              <a:ext uri="{FF2B5EF4-FFF2-40B4-BE49-F238E27FC236}">
                <a16:creationId xmlns:a16="http://schemas.microsoft.com/office/drawing/2014/main" id="{FAFFF745-7D81-4406-BD76-34605BC1EE0C}"/>
              </a:ext>
            </a:extLst>
          </p:cNvPr>
          <p:cNvSpPr>
            <a:spLocks noGrp="1"/>
          </p:cNvSpPr>
          <p:nvPr>
            <p:ph type="subTitle" idx="1"/>
          </p:nvPr>
        </p:nvSpPr>
        <p:spPr>
          <a:xfrm>
            <a:off x="3306808" y="945293"/>
            <a:ext cx="2464863" cy="462410"/>
          </a:xfrm>
        </p:spPr>
        <p:txBody>
          <a:bodyPr/>
          <a:lstStyle/>
          <a:p>
            <a:pPr algn="l"/>
            <a:r>
              <a:rPr lang="en-US" sz="1200" dirty="0">
                <a:solidFill>
                  <a:schemeClr val="accent2">
                    <a:lumMod val="75000"/>
                  </a:schemeClr>
                </a:solidFill>
              </a:rPr>
              <a:t>A large human motion database</a:t>
            </a:r>
            <a:endParaRPr lang="it-IT" sz="1200" dirty="0">
              <a:solidFill>
                <a:schemeClr val="accent2">
                  <a:lumMod val="75000"/>
                </a:schemeClr>
              </a:solidFill>
            </a:endParaRPr>
          </a:p>
        </p:txBody>
      </p:sp>
      <p:sp>
        <p:nvSpPr>
          <p:cNvPr id="23" name="Google Shape;623;p52">
            <a:extLst>
              <a:ext uri="{FF2B5EF4-FFF2-40B4-BE49-F238E27FC236}">
                <a16:creationId xmlns:a16="http://schemas.microsoft.com/office/drawing/2014/main" id="{D82B8862-EC68-4900-A8ED-D372E8EB76F9}"/>
              </a:ext>
            </a:extLst>
          </p:cNvPr>
          <p:cNvSpPr txBox="1"/>
          <p:nvPr/>
        </p:nvSpPr>
        <p:spPr>
          <a:xfrm>
            <a:off x="5858274" y="3547057"/>
            <a:ext cx="2011873" cy="653736"/>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300"/>
              </a:spcBef>
              <a:spcAft>
                <a:spcPts val="0"/>
              </a:spcAft>
              <a:buNone/>
            </a:pPr>
            <a:endParaRPr sz="1100" dirty="0">
              <a:solidFill>
                <a:schemeClr val="lt2"/>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r>
              <a:rPr lang="it-IT" sz="1200" b="1" dirty="0">
                <a:solidFill>
                  <a:schemeClr val="dk1"/>
                </a:solidFill>
                <a:latin typeface="Exo 2"/>
                <a:ea typeface="Exo 2"/>
                <a:cs typeface="Exo 2"/>
                <a:sym typeface="Exo 2"/>
              </a:rPr>
              <a:t>Classi di interesse</a:t>
            </a:r>
            <a:endParaRPr sz="1200" dirty="0">
              <a:solidFill>
                <a:schemeClr val="lt2"/>
              </a:solidFill>
              <a:latin typeface="Roboto Condensed Light"/>
              <a:ea typeface="Roboto Condensed Light"/>
              <a:cs typeface="Roboto Condensed Light"/>
              <a:sym typeface="Roboto Condensed Light"/>
            </a:endParaRPr>
          </a:p>
          <a:p>
            <a:pPr marL="241300" indent="-196850">
              <a:lnSpc>
                <a:spcPct val="115000"/>
              </a:lnSpc>
              <a:spcBef>
                <a:spcPts val="300"/>
              </a:spcBef>
              <a:buClr>
                <a:schemeClr val="dk2"/>
              </a:buClr>
              <a:buSzPts val="1100"/>
              <a:buFont typeface="Roboto Condensed Light"/>
              <a:buChar char="■"/>
            </a:pPr>
            <a:r>
              <a:rPr lang="it-IT" sz="1200" dirty="0">
                <a:solidFill>
                  <a:schemeClr val="tx2"/>
                </a:solidFill>
                <a:latin typeface="Roboto Condensed Light"/>
                <a:ea typeface="Roboto Condensed Light"/>
                <a:cs typeface="Roboto Condensed Light"/>
                <a:sym typeface="Roboto Condensed Light"/>
              </a:rPr>
              <a:t>Kick, </a:t>
            </a:r>
            <a:r>
              <a:rPr lang="it-IT" sz="1200" dirty="0" err="1">
                <a:solidFill>
                  <a:schemeClr val="tx2"/>
                </a:solidFill>
                <a:latin typeface="Roboto Condensed Light"/>
                <a:ea typeface="Roboto Condensed Light"/>
                <a:cs typeface="Roboto Condensed Light"/>
                <a:sym typeface="Roboto Condensed Light"/>
              </a:rPr>
              <a:t>Sword</a:t>
            </a:r>
            <a:r>
              <a:rPr lang="it-IT" sz="1200" dirty="0">
                <a:solidFill>
                  <a:schemeClr val="tx2"/>
                </a:solidFill>
                <a:latin typeface="Roboto Condensed Light"/>
                <a:ea typeface="Roboto Condensed Light"/>
                <a:cs typeface="Roboto Condensed Light"/>
                <a:sym typeface="Roboto Condensed Light"/>
              </a:rPr>
              <a:t>, Shoot, Punch</a:t>
            </a:r>
            <a:endParaRPr sz="1200" dirty="0">
              <a:solidFill>
                <a:schemeClr val="lt2"/>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dirty="0">
              <a:solidFill>
                <a:schemeClr val="lt2"/>
              </a:solidFill>
              <a:latin typeface="Roboto Condensed Light"/>
              <a:ea typeface="Roboto Condensed Light"/>
              <a:cs typeface="Roboto Condensed Light"/>
              <a:sym typeface="Roboto Condensed Light"/>
            </a:endParaRPr>
          </a:p>
        </p:txBody>
      </p:sp>
      <p:sp>
        <p:nvSpPr>
          <p:cNvPr id="2" name="CasellaDiTesto 1">
            <a:extLst>
              <a:ext uri="{FF2B5EF4-FFF2-40B4-BE49-F238E27FC236}">
                <a16:creationId xmlns:a16="http://schemas.microsoft.com/office/drawing/2014/main" id="{E76B1B44-F614-47E3-988C-EAE9A284A79C}"/>
              </a:ext>
            </a:extLst>
          </p:cNvPr>
          <p:cNvSpPr txBox="1"/>
          <p:nvPr/>
        </p:nvSpPr>
        <p:spPr>
          <a:xfrm>
            <a:off x="1273853" y="3541183"/>
            <a:ext cx="4181016" cy="830997"/>
          </a:xfrm>
          <a:prstGeom prst="rect">
            <a:avLst/>
          </a:prstGeom>
          <a:noFill/>
        </p:spPr>
        <p:txBody>
          <a:bodyPr wrap="square" rtlCol="0">
            <a:spAutoFit/>
          </a:bodyPr>
          <a:lstStyle/>
          <a:p>
            <a:pPr marL="152400" indent="0">
              <a:buNone/>
            </a:pPr>
            <a:r>
              <a:rPr lang="it-IT" sz="800" b="1" dirty="0">
                <a:solidFill>
                  <a:srgbClr val="00FFCD"/>
                </a:solidFill>
              </a:rPr>
              <a:t>Le azioni facciali generali: </a:t>
            </a:r>
            <a:r>
              <a:rPr lang="it-IT" sz="800" dirty="0">
                <a:solidFill>
                  <a:schemeClr val="tx2"/>
                </a:solidFill>
              </a:rPr>
              <a:t>sorridere, ridere, </a:t>
            </a:r>
          </a:p>
          <a:p>
            <a:pPr marL="152400" indent="0">
              <a:buNone/>
            </a:pPr>
            <a:r>
              <a:rPr lang="it-IT" sz="800" b="1" dirty="0">
                <a:solidFill>
                  <a:srgbClr val="00FFCD"/>
                </a:solidFill>
              </a:rPr>
              <a:t>Azioni facciali con manipolazione di oggetti: </a:t>
            </a:r>
            <a:r>
              <a:rPr lang="it-IT" sz="800" dirty="0">
                <a:solidFill>
                  <a:schemeClr val="tx2"/>
                </a:solidFill>
              </a:rPr>
              <a:t>fumare, mangiare, bere.</a:t>
            </a:r>
          </a:p>
          <a:p>
            <a:pPr marL="152400" indent="0">
              <a:buNone/>
            </a:pPr>
            <a:r>
              <a:rPr lang="it-IT" sz="800" b="1" dirty="0">
                <a:solidFill>
                  <a:srgbClr val="00FFCD"/>
                </a:solidFill>
              </a:rPr>
              <a:t>Movimenti generali del corpo:</a:t>
            </a:r>
            <a:r>
              <a:rPr lang="it-IT" sz="800" dirty="0"/>
              <a:t> </a:t>
            </a:r>
            <a:r>
              <a:rPr lang="it-IT" sz="800" dirty="0">
                <a:solidFill>
                  <a:schemeClr val="tx2"/>
                </a:solidFill>
              </a:rPr>
              <a:t>battere le mani, arrampicarsi, salire le scale, tuffarsi</a:t>
            </a:r>
          </a:p>
          <a:p>
            <a:pPr marL="152400" indent="0">
              <a:buNone/>
            </a:pPr>
            <a:r>
              <a:rPr lang="it-IT" sz="800" b="1" dirty="0">
                <a:solidFill>
                  <a:srgbClr val="00FFCD"/>
                </a:solidFill>
              </a:rPr>
              <a:t>Movimenti del corpo con interazione di oggetti: </a:t>
            </a:r>
            <a:r>
              <a:rPr lang="it-IT" sz="800" dirty="0">
                <a:solidFill>
                  <a:schemeClr val="tx2"/>
                </a:solidFill>
              </a:rPr>
              <a:t>spazzolare i capelli, dribblare</a:t>
            </a:r>
          </a:p>
          <a:p>
            <a:pPr marL="152400" indent="0">
              <a:buNone/>
            </a:pPr>
            <a:r>
              <a:rPr lang="it-IT" sz="800" b="1" dirty="0">
                <a:solidFill>
                  <a:srgbClr val="00FFCD"/>
                </a:solidFill>
              </a:rPr>
              <a:t>Movimenti del corpo per l'interazione umana: </a:t>
            </a:r>
            <a:r>
              <a:rPr lang="it-IT" sz="800" dirty="0">
                <a:solidFill>
                  <a:schemeClr val="tx2"/>
                </a:solidFill>
              </a:rPr>
              <a:t>scherma, abbraccio, calciare qualcuno, bacio, pugno, stringere la mano</a:t>
            </a:r>
          </a:p>
        </p:txBody>
      </p:sp>
    </p:spTree>
    <p:extLst>
      <p:ext uri="{BB962C8B-B14F-4D97-AF65-F5344CB8AC3E}">
        <p14:creationId xmlns:p14="http://schemas.microsoft.com/office/powerpoint/2010/main" val="3097239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5"/>
          <p:cNvSpPr txBox="1">
            <a:spLocks noGrp="1"/>
          </p:cNvSpPr>
          <p:nvPr>
            <p:ph type="ctrTitle" idx="2"/>
          </p:nvPr>
        </p:nvSpPr>
        <p:spPr>
          <a:xfrm>
            <a:off x="3904512" y="299262"/>
            <a:ext cx="1809330" cy="672110"/>
          </a:xfrm>
          <a:prstGeom prst="rect">
            <a:avLst/>
          </a:prstGeom>
        </p:spPr>
        <p:txBody>
          <a:bodyPr spcFirstLastPara="1" wrap="square" lIns="91425" tIns="91425" rIns="91425" bIns="91425" anchor="t" anchorCtr="0">
            <a:noAutofit/>
          </a:bodyPr>
          <a:lstStyle/>
          <a:p>
            <a:pPr marL="44450">
              <a:lnSpc>
                <a:spcPct val="115000"/>
              </a:lnSpc>
              <a:spcBef>
                <a:spcPts val="300"/>
              </a:spcBef>
              <a:buClr>
                <a:schemeClr val="dk2"/>
              </a:buClr>
              <a:buSzPts val="1100"/>
            </a:pPr>
            <a:r>
              <a:rPr lang="it-IT" sz="3000" dirty="0">
                <a:solidFill>
                  <a:schemeClr val="accent2">
                    <a:lumMod val="75000"/>
                  </a:schemeClr>
                </a:solidFill>
                <a:latin typeface="Roboto Condensed Light"/>
                <a:ea typeface="Roboto Condensed Light"/>
                <a:cs typeface="Roboto Condensed Light"/>
                <a:sym typeface="Roboto Condensed Light"/>
              </a:rPr>
              <a:t>UCF Crime</a:t>
            </a:r>
          </a:p>
        </p:txBody>
      </p:sp>
      <p:sp>
        <p:nvSpPr>
          <p:cNvPr id="14" name="Google Shape;386;p42">
            <a:extLst>
              <a:ext uri="{FF2B5EF4-FFF2-40B4-BE49-F238E27FC236}">
                <a16:creationId xmlns:a16="http://schemas.microsoft.com/office/drawing/2014/main" id="{C444477A-8E26-486B-8397-F86A5C7604B5}"/>
              </a:ext>
            </a:extLst>
          </p:cNvPr>
          <p:cNvSpPr/>
          <p:nvPr/>
        </p:nvSpPr>
        <p:spPr>
          <a:xfrm>
            <a:off x="1508223" y="2125543"/>
            <a:ext cx="6614697" cy="1413419"/>
          </a:xfrm>
          <a:prstGeom prst="snip2DiagRect">
            <a:avLst>
              <a:gd name="adj1" fmla="val 18257"/>
              <a:gd name="adj2" fmla="val 0"/>
            </a:avLst>
          </a:prstGeom>
          <a:solidFill>
            <a:srgbClr val="AAFFE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5" name="Google Shape;389;p42">
            <a:extLst>
              <a:ext uri="{FF2B5EF4-FFF2-40B4-BE49-F238E27FC236}">
                <a16:creationId xmlns:a16="http://schemas.microsoft.com/office/drawing/2014/main" id="{1627638B-C1F5-4E01-8DBD-588BA0A95623}"/>
              </a:ext>
            </a:extLst>
          </p:cNvPr>
          <p:cNvCxnSpPr/>
          <p:nvPr/>
        </p:nvCxnSpPr>
        <p:spPr>
          <a:xfrm rot="10800000">
            <a:off x="-6775" y="2740825"/>
            <a:ext cx="15150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391;p42">
            <a:extLst>
              <a:ext uri="{FF2B5EF4-FFF2-40B4-BE49-F238E27FC236}">
                <a16:creationId xmlns:a16="http://schemas.microsoft.com/office/drawing/2014/main" id="{FAE3849E-5A3D-4CC7-8A86-CF355BF05700}"/>
              </a:ext>
            </a:extLst>
          </p:cNvPr>
          <p:cNvCxnSpPr>
            <a:cxnSpLocks/>
          </p:cNvCxnSpPr>
          <p:nvPr/>
        </p:nvCxnSpPr>
        <p:spPr>
          <a:xfrm>
            <a:off x="1508225" y="2740825"/>
            <a:ext cx="6614695" cy="0"/>
          </a:xfrm>
          <a:prstGeom prst="straightConnector1">
            <a:avLst/>
          </a:prstGeom>
          <a:noFill/>
          <a:ln w="9525" cap="flat" cmpd="sng">
            <a:solidFill>
              <a:schemeClr val="lt1"/>
            </a:solidFill>
            <a:prstDash val="solid"/>
            <a:round/>
            <a:headEnd type="none" w="med" len="med"/>
            <a:tailEnd type="none" w="med" len="med"/>
          </a:ln>
        </p:spPr>
      </p:cxnSp>
      <p:graphicFrame>
        <p:nvGraphicFramePr>
          <p:cNvPr id="18" name="Google Shape;388;p42">
            <a:extLst>
              <a:ext uri="{FF2B5EF4-FFF2-40B4-BE49-F238E27FC236}">
                <a16:creationId xmlns:a16="http://schemas.microsoft.com/office/drawing/2014/main" id="{B3B36A67-65AD-47ED-9BC0-8EA1BD7ECC6C}"/>
              </a:ext>
            </a:extLst>
          </p:cNvPr>
          <p:cNvGraphicFramePr/>
          <p:nvPr>
            <p:extLst>
              <p:ext uri="{D42A27DB-BD31-4B8C-83A1-F6EECF244321}">
                <p14:modId xmlns:p14="http://schemas.microsoft.com/office/powerpoint/2010/main" val="3814720839"/>
              </p:ext>
            </p:extLst>
          </p:nvPr>
        </p:nvGraphicFramePr>
        <p:xfrm>
          <a:off x="1508222" y="2221706"/>
          <a:ext cx="6601910" cy="1593057"/>
        </p:xfrm>
        <a:graphic>
          <a:graphicData uri="http://schemas.openxmlformats.org/drawingml/2006/table">
            <a:tbl>
              <a:tblPr>
                <a:noFill/>
                <a:tableStyleId>{4DD04524-71FC-4163-B520-81CEA63163A5}</a:tableStyleId>
              </a:tblPr>
              <a:tblGrid>
                <a:gridCol w="1320382">
                  <a:extLst>
                    <a:ext uri="{9D8B030D-6E8A-4147-A177-3AD203B41FA5}">
                      <a16:colId xmlns:a16="http://schemas.microsoft.com/office/drawing/2014/main" val="20001"/>
                    </a:ext>
                  </a:extLst>
                </a:gridCol>
                <a:gridCol w="1320382">
                  <a:extLst>
                    <a:ext uri="{9D8B030D-6E8A-4147-A177-3AD203B41FA5}">
                      <a16:colId xmlns:a16="http://schemas.microsoft.com/office/drawing/2014/main" val="1369770468"/>
                    </a:ext>
                  </a:extLst>
                </a:gridCol>
                <a:gridCol w="1320382">
                  <a:extLst>
                    <a:ext uri="{9D8B030D-6E8A-4147-A177-3AD203B41FA5}">
                      <a16:colId xmlns:a16="http://schemas.microsoft.com/office/drawing/2014/main" val="20002"/>
                    </a:ext>
                  </a:extLst>
                </a:gridCol>
                <a:gridCol w="1320382">
                  <a:extLst>
                    <a:ext uri="{9D8B030D-6E8A-4147-A177-3AD203B41FA5}">
                      <a16:colId xmlns:a16="http://schemas.microsoft.com/office/drawing/2014/main" val="20003"/>
                    </a:ext>
                  </a:extLst>
                </a:gridCol>
                <a:gridCol w="1320382">
                  <a:extLst>
                    <a:ext uri="{9D8B030D-6E8A-4147-A177-3AD203B41FA5}">
                      <a16:colId xmlns:a16="http://schemas.microsoft.com/office/drawing/2014/main" val="20004"/>
                    </a:ext>
                  </a:extLst>
                </a:gridCol>
              </a:tblGrid>
              <a:tr h="446043">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Anno</a:t>
                      </a:r>
                      <a:endParaRPr sz="1600" b="1" dirty="0">
                        <a:solidFill>
                          <a:schemeClr val="dk2"/>
                        </a:solidFill>
                        <a:latin typeface="Exo 2"/>
                        <a:ea typeface="Exo 2"/>
                        <a:cs typeface="Exo 2"/>
                        <a:sym typeface="Exo 2"/>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 Video</a:t>
                      </a:r>
                      <a:endParaRPr sz="1600" b="1" dirty="0">
                        <a:solidFill>
                          <a:schemeClr val="dk2"/>
                        </a:solidFill>
                        <a:latin typeface="Exo 2"/>
                        <a:ea typeface="Exo 2"/>
                        <a:cs typeface="Exo 2"/>
                        <a:sym typeface="Exo 2"/>
                      </a:endParaRPr>
                    </a:p>
                  </a:txBody>
                  <a:tcPr marL="91425" marR="91425" marT="91425" marB="91425" anchor="ctr">
                    <a:lnL w="9525" cap="flat" cmpd="sng" algn="ctr">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Classi</a:t>
                      </a:r>
                      <a:endParaRPr sz="1600" b="1" dirty="0">
                        <a:solidFill>
                          <a:schemeClr val="dk2"/>
                        </a:solidFill>
                        <a:latin typeface="Exo 2"/>
                        <a:ea typeface="Exo 2"/>
                        <a:cs typeface="Exo 2"/>
                        <a:sym typeface="Exo 2"/>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Controllato</a:t>
                      </a:r>
                      <a:endParaRPr sz="1600" b="1" dirty="0">
                        <a:solidFill>
                          <a:schemeClr val="dk2"/>
                        </a:solidFill>
                        <a:latin typeface="Exo 2"/>
                        <a:ea typeface="Exo 2"/>
                        <a:cs typeface="Exo 2"/>
                        <a:sym typeface="Exo 2"/>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600" b="1" dirty="0">
                          <a:solidFill>
                            <a:schemeClr val="dk2"/>
                          </a:solidFill>
                          <a:latin typeface="Exo 2"/>
                          <a:ea typeface="Exo 2"/>
                          <a:cs typeface="Exo 2"/>
                          <a:sym typeface="Exo 2"/>
                        </a:rPr>
                        <a:t>Rif.</a:t>
                      </a:r>
                      <a:endParaRPr sz="1600" b="1" dirty="0">
                        <a:solidFill>
                          <a:schemeClr val="dk2"/>
                        </a:solidFill>
                        <a:latin typeface="Exo 2"/>
                        <a:ea typeface="Exo 2"/>
                        <a:cs typeface="Exo 2"/>
                        <a:sym typeface="Exo 2"/>
                      </a:endParaRPr>
                    </a:p>
                  </a:txBody>
                  <a:tcPr marL="91425" marR="91425" marT="91425" marB="91425" anchor="ctr">
                    <a:lnL w="9525" cap="flat" cmpd="sng" algn="ctr">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extLst>
                  <a:ext uri="{0D108BD9-81ED-4DB2-BD59-A6C34878D82A}">
                    <a16:rowId xmlns:a16="http://schemas.microsoft.com/office/drawing/2014/main" val="10000"/>
                  </a:ext>
                </a:extLst>
              </a:tr>
              <a:tr h="1147014">
                <a:tc>
                  <a:txBody>
                    <a:bodyPr/>
                    <a:lstStyle/>
                    <a:p>
                      <a:pPr marL="0" lvl="0" indent="0" algn="ctr" rtl="0">
                        <a:spcBef>
                          <a:spcPts val="0"/>
                        </a:spcBef>
                        <a:spcAft>
                          <a:spcPts val="0"/>
                        </a:spcAft>
                        <a:buNone/>
                      </a:pPr>
                      <a:r>
                        <a:rPr lang="en" sz="1400" b="0" dirty="0">
                          <a:solidFill>
                            <a:schemeClr val="lt2"/>
                          </a:solidFill>
                          <a:latin typeface="Roboto Condensed Light"/>
                          <a:ea typeface="Roboto Condensed Light"/>
                          <a:cs typeface="Roboto Condensed Light"/>
                          <a:sym typeface="Roboto Condensed Light"/>
                        </a:rPr>
                        <a:t>2018</a:t>
                      </a:r>
                      <a:endParaRPr sz="1400" b="0" dirty="0">
                        <a:solidFill>
                          <a:schemeClr val="lt2"/>
                        </a:solidFill>
                        <a:latin typeface="Roboto Condensed Light"/>
                        <a:ea typeface="Roboto Condensed Light"/>
                        <a:cs typeface="Roboto Condensed Light"/>
                        <a:sym typeface="Roboto Condensed Light"/>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lgn="ctr">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400" b="0" dirty="0">
                          <a:solidFill>
                            <a:schemeClr val="lt2"/>
                          </a:solidFill>
                          <a:latin typeface="Roboto Condensed Light"/>
                          <a:ea typeface="Roboto Condensed Light"/>
                          <a:cs typeface="Roboto Condensed Light"/>
                          <a:sym typeface="Roboto Condensed Light"/>
                        </a:rPr>
                        <a:t>1900</a:t>
                      </a:r>
                      <a:endParaRPr sz="1400" b="0" dirty="0">
                        <a:solidFill>
                          <a:schemeClr val="lt2"/>
                        </a:solidFill>
                        <a:latin typeface="Roboto Condensed Light"/>
                        <a:ea typeface="Roboto Condensed Light"/>
                        <a:cs typeface="Roboto Condensed Light"/>
                        <a:sym typeface="Roboto Condensed Light"/>
                      </a:endParaRPr>
                    </a:p>
                  </a:txBody>
                  <a:tcPr marL="91425" marR="91425" marT="91425" marB="91425" anchor="ctr">
                    <a:lnL w="9525" cap="flat" cmpd="sng" algn="ctr">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lgn="ctr">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400" b="0" dirty="0">
                          <a:solidFill>
                            <a:schemeClr val="lt2"/>
                          </a:solidFill>
                          <a:latin typeface="Roboto Condensed Light"/>
                          <a:ea typeface="Roboto Condensed Light"/>
                          <a:cs typeface="Roboto Condensed Light"/>
                          <a:sym typeface="Roboto Condensed Light"/>
                        </a:rPr>
                        <a:t>14</a:t>
                      </a:r>
                      <a:endParaRPr sz="1400" b="0" dirty="0">
                        <a:solidFill>
                          <a:schemeClr val="lt2"/>
                        </a:solidFill>
                        <a:latin typeface="Roboto Condensed Light"/>
                        <a:ea typeface="Roboto Condensed Light"/>
                        <a:cs typeface="Roboto Condensed Light"/>
                        <a:sym typeface="Roboto Condensed Light"/>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400" b="0" dirty="0">
                          <a:solidFill>
                            <a:schemeClr val="lt2"/>
                          </a:solidFill>
                          <a:latin typeface="Roboto Condensed Light"/>
                          <a:ea typeface="Roboto Condensed Light"/>
                          <a:cs typeface="Roboto Condensed Light"/>
                          <a:sym typeface="Roboto Condensed Light"/>
                        </a:rPr>
                        <a:t>No</a:t>
                      </a:r>
                      <a:endParaRPr sz="1400" b="0" dirty="0">
                        <a:solidFill>
                          <a:schemeClr val="lt2"/>
                        </a:solidFill>
                        <a:latin typeface="Roboto Condensed Light"/>
                        <a:ea typeface="Roboto Condensed Light"/>
                        <a:cs typeface="Roboto Condensed Light"/>
                        <a:sym typeface="Roboto Condensed Light"/>
                      </a:endParaRPr>
                    </a:p>
                  </a:txBody>
                  <a:tcPr marL="91425" marR="91425" marT="91425" marB="91425" anchor="ctr">
                    <a:lnL w="9525" cap="flat" cmpd="sng">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b="0" dirty="0">
                          <a:solidFill>
                            <a:schemeClr val="lt2"/>
                          </a:solidFill>
                          <a:latin typeface="Roboto Condensed Light"/>
                          <a:ea typeface="Roboto Condensed Light"/>
                          <a:cs typeface="Roboto Condensed Light"/>
                          <a:sym typeface="Roboto Condensed Light"/>
                        </a:rPr>
                        <a:t>[27], [33], </a:t>
                      </a:r>
                      <a:r>
                        <a:rPr lang="it-IT" sz="1200" b="0" i="0" u="none" strike="noStrike" dirty="0">
                          <a:solidFill>
                            <a:schemeClr val="tx2"/>
                          </a:solidFill>
                          <a:effectLst/>
                          <a:latin typeface="Arial" panose="020B0604020202020204" pitchFamily="34" charset="0"/>
                        </a:rPr>
                        <a:t>[71], [76], [77], [78], [79]</a:t>
                      </a:r>
                      <a:endParaRPr lang="it-IT" sz="1200" dirty="0">
                        <a:solidFill>
                          <a:schemeClr val="tx2"/>
                        </a:solidFill>
                        <a:effectLst/>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it-IT" sz="1200" dirty="0">
                        <a:solidFill>
                          <a:schemeClr val="tx2"/>
                        </a:solidFill>
                        <a:effectLst/>
                      </a:endParaRPr>
                    </a:p>
                    <a:p>
                      <a:pPr marL="0" lvl="0" indent="0" algn="ctr" rtl="0">
                        <a:spcBef>
                          <a:spcPts val="0"/>
                        </a:spcBef>
                        <a:spcAft>
                          <a:spcPts val="0"/>
                        </a:spcAft>
                        <a:buNone/>
                      </a:pPr>
                      <a:endParaRPr lang="en" sz="1200" b="0" dirty="0">
                        <a:solidFill>
                          <a:schemeClr val="lt2"/>
                        </a:solidFill>
                        <a:latin typeface="Roboto Condensed Light"/>
                        <a:ea typeface="Roboto Condensed Light"/>
                        <a:cs typeface="Roboto Condensed Light"/>
                        <a:sym typeface="Roboto Condensed Light"/>
                      </a:endParaRPr>
                    </a:p>
                  </a:txBody>
                  <a:tcPr marL="91425" marR="91425" marT="91425" marB="91425" anchor="ctr">
                    <a:lnL w="9525" cap="flat" cmpd="sng" algn="ctr">
                      <a:solidFill>
                        <a:schemeClr val="accent4">
                          <a:alpha val="0"/>
                        </a:schemeClr>
                      </a:solidFill>
                      <a:prstDash val="solid"/>
                      <a:round/>
                      <a:headEnd type="none" w="sm" len="sm"/>
                      <a:tailEnd type="none" w="sm" len="sm"/>
                    </a:lnL>
                    <a:lnR w="9525" cap="flat" cmpd="sng">
                      <a:solidFill>
                        <a:schemeClr val="accent4">
                          <a:alpha val="0"/>
                        </a:schemeClr>
                      </a:solidFill>
                      <a:prstDash val="solid"/>
                      <a:round/>
                      <a:headEnd type="none" w="sm" len="sm"/>
                      <a:tailEnd type="none" w="sm" len="sm"/>
                    </a:lnR>
                    <a:lnT w="9525" cap="flat" cmpd="sng" algn="ctr">
                      <a:solidFill>
                        <a:schemeClr val="accent4">
                          <a:alpha val="0"/>
                        </a:schemeClr>
                      </a:solidFill>
                      <a:prstDash val="solid"/>
                      <a:round/>
                      <a:headEnd type="none" w="sm" len="sm"/>
                      <a:tailEnd type="none" w="sm" len="sm"/>
                    </a:lnT>
                    <a:lnB w="9525" cap="flat" cmpd="sng" algn="ctr">
                      <a:solidFill>
                        <a:schemeClr val="accent4">
                          <a:alpha val="0"/>
                        </a:scheme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6" name="Sottotitolo 5">
            <a:extLst>
              <a:ext uri="{FF2B5EF4-FFF2-40B4-BE49-F238E27FC236}">
                <a16:creationId xmlns:a16="http://schemas.microsoft.com/office/drawing/2014/main" id="{FAFFF745-7D81-4406-BD76-34605BC1EE0C}"/>
              </a:ext>
            </a:extLst>
          </p:cNvPr>
          <p:cNvSpPr>
            <a:spLocks noGrp="1"/>
          </p:cNvSpPr>
          <p:nvPr>
            <p:ph type="subTitle" idx="1"/>
          </p:nvPr>
        </p:nvSpPr>
        <p:spPr>
          <a:xfrm>
            <a:off x="3058267" y="952717"/>
            <a:ext cx="3514607" cy="462410"/>
          </a:xfrm>
        </p:spPr>
        <p:txBody>
          <a:bodyPr/>
          <a:lstStyle/>
          <a:p>
            <a:pPr algn="l"/>
            <a:r>
              <a:rPr lang="en-US" sz="1200" dirty="0">
                <a:solidFill>
                  <a:schemeClr val="accent2">
                    <a:lumMod val="75000"/>
                  </a:schemeClr>
                </a:solidFill>
              </a:rPr>
              <a:t>Real-world Anomaly detection in Surveillance Videos</a:t>
            </a:r>
            <a:endParaRPr lang="it-IT" sz="1200" dirty="0">
              <a:solidFill>
                <a:schemeClr val="accent2">
                  <a:lumMod val="75000"/>
                </a:schemeClr>
              </a:solidFill>
            </a:endParaRPr>
          </a:p>
        </p:txBody>
      </p:sp>
      <p:sp>
        <p:nvSpPr>
          <p:cNvPr id="23" name="Google Shape;623;p52">
            <a:extLst>
              <a:ext uri="{FF2B5EF4-FFF2-40B4-BE49-F238E27FC236}">
                <a16:creationId xmlns:a16="http://schemas.microsoft.com/office/drawing/2014/main" id="{D82B8862-EC68-4900-A8ED-D372E8EB76F9}"/>
              </a:ext>
            </a:extLst>
          </p:cNvPr>
          <p:cNvSpPr txBox="1"/>
          <p:nvPr/>
        </p:nvSpPr>
        <p:spPr>
          <a:xfrm>
            <a:off x="1495434" y="3538962"/>
            <a:ext cx="4364413" cy="77002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300"/>
              </a:spcBef>
              <a:spcAft>
                <a:spcPts val="0"/>
              </a:spcAft>
              <a:buNone/>
            </a:pPr>
            <a:endParaRPr sz="1100" dirty="0">
              <a:solidFill>
                <a:schemeClr val="lt2"/>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r>
              <a:rPr lang="it-IT" sz="1200" b="1" dirty="0">
                <a:solidFill>
                  <a:schemeClr val="dk1"/>
                </a:solidFill>
                <a:latin typeface="Exo 2"/>
                <a:ea typeface="Exo 2"/>
                <a:cs typeface="Exo 2"/>
                <a:sym typeface="Exo 2"/>
              </a:rPr>
              <a:t>Classi di interesse</a:t>
            </a:r>
            <a:endParaRPr sz="1200" dirty="0">
              <a:solidFill>
                <a:schemeClr val="lt2"/>
              </a:solidFill>
              <a:latin typeface="Roboto Condensed Light"/>
              <a:ea typeface="Roboto Condensed Light"/>
              <a:cs typeface="Roboto Condensed Light"/>
              <a:sym typeface="Roboto Condensed Light"/>
            </a:endParaRPr>
          </a:p>
          <a:p>
            <a:pPr marL="241300" indent="-196850">
              <a:lnSpc>
                <a:spcPct val="115000"/>
              </a:lnSpc>
              <a:spcBef>
                <a:spcPts val="300"/>
              </a:spcBef>
              <a:buClr>
                <a:schemeClr val="dk2"/>
              </a:buClr>
              <a:buSzPts val="1100"/>
              <a:buFont typeface="Roboto Condensed Light"/>
              <a:buChar char="■"/>
            </a:pPr>
            <a:r>
              <a:rPr lang="en-US" sz="1200" dirty="0">
                <a:solidFill>
                  <a:schemeClr val="tx2"/>
                </a:solidFill>
                <a:latin typeface="Roboto Condensed Light"/>
                <a:ea typeface="Roboto Condensed Light"/>
                <a:cs typeface="Roboto Condensed Light"/>
                <a:sym typeface="Roboto Condensed Light"/>
              </a:rPr>
              <a:t>Burglary, Robbery, Stealing, Shooting, Shoplifting, Assault, Fighting, Arson, Explosion, Arrest, Road Accident, Vandalism, Normal Event</a:t>
            </a:r>
            <a:endParaRPr sz="1050" dirty="0">
              <a:solidFill>
                <a:schemeClr val="lt2"/>
              </a:solidFill>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2276068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6"/>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dirty="0"/>
              <a:t>IMPLEMENTAZIONI</a:t>
            </a:r>
            <a:endParaRPr dirty="0"/>
          </a:p>
        </p:txBody>
      </p:sp>
      <p:sp>
        <p:nvSpPr>
          <p:cNvPr id="438" name="Google Shape;438;p46"/>
          <p:cNvSpPr txBox="1">
            <a:spLocks noGrp="1"/>
          </p:cNvSpPr>
          <p:nvPr>
            <p:ph type="title" idx="2"/>
          </p:nvPr>
        </p:nvSpPr>
        <p:spPr>
          <a:xfrm flipH="1">
            <a:off x="2260329" y="188198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cxnSp>
        <p:nvCxnSpPr>
          <p:cNvPr id="439" name="Google Shape;439;p46"/>
          <p:cNvCxnSpPr/>
          <p:nvPr/>
        </p:nvCxnSpPr>
        <p:spPr>
          <a:xfrm>
            <a:off x="2162075" y="-35700"/>
            <a:ext cx="0" cy="2382600"/>
          </a:xfrm>
          <a:prstGeom prst="straightConnector1">
            <a:avLst/>
          </a:prstGeom>
          <a:noFill/>
          <a:ln w="9525" cap="flat" cmpd="sng">
            <a:solidFill>
              <a:schemeClr val="dk2"/>
            </a:solidFill>
            <a:prstDash val="solid"/>
            <a:round/>
            <a:headEnd type="none" w="med" len="med"/>
            <a:tailEnd type="none" w="med" len="med"/>
          </a:ln>
        </p:spPr>
      </p:cxnSp>
      <p:sp>
        <p:nvSpPr>
          <p:cNvPr id="440" name="Google Shape;440;p46"/>
          <p:cNvSpPr txBox="1">
            <a:spLocks noGrp="1"/>
          </p:cNvSpPr>
          <p:nvPr>
            <p:ph type="subTitle" idx="1"/>
          </p:nvPr>
        </p:nvSpPr>
        <p:spPr>
          <a:xfrm>
            <a:off x="2260329" y="3476053"/>
            <a:ext cx="2979300" cy="638951"/>
          </a:xfrm>
          <a:prstGeom prst="rect">
            <a:avLst/>
          </a:prstGeom>
        </p:spPr>
        <p:txBody>
          <a:bodyPr spcFirstLastPara="1" wrap="square" lIns="91425" tIns="91425" rIns="91425" bIns="91425" anchor="t" anchorCtr="0">
            <a:noAutofit/>
          </a:bodyPr>
          <a:lstStyle/>
          <a:p>
            <a:pPr marL="0" lvl="0" indent="0"/>
            <a:r>
              <a:rPr lang="it-IT" sz="1200" dirty="0"/>
              <a:t>Descrizione delle architetture e delle reti adottate dal progetto </a:t>
            </a:r>
            <a:r>
              <a:rPr lang="it-IT" sz="1200" dirty="0" err="1"/>
              <a:t>VioSR</a:t>
            </a:r>
            <a:r>
              <a:rPr lang="it-IT" sz="1200" dirty="0"/>
              <a:t> per lo scopo prefissato</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52"/>
          <p:cNvSpPr txBox="1"/>
          <p:nvPr/>
        </p:nvSpPr>
        <p:spPr>
          <a:xfrm>
            <a:off x="1393273" y="1892580"/>
            <a:ext cx="4935527" cy="2344741"/>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300"/>
              </a:spcBef>
              <a:spcAft>
                <a:spcPts val="0"/>
              </a:spcAft>
              <a:buNone/>
            </a:pPr>
            <a:endParaRPr sz="1600" dirty="0">
              <a:solidFill>
                <a:schemeClr val="lt2"/>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r>
              <a:rPr lang="it-IT" sz="2400" b="1" dirty="0">
                <a:solidFill>
                  <a:schemeClr val="dk1"/>
                </a:solidFill>
                <a:latin typeface="Exo 2"/>
                <a:ea typeface="Exo 2"/>
                <a:cs typeface="Exo 2"/>
                <a:sym typeface="Exo 2"/>
              </a:rPr>
              <a:t>Implementazioni</a:t>
            </a:r>
            <a:endParaRPr sz="2400" dirty="0">
              <a:solidFill>
                <a:schemeClr val="lt2"/>
              </a:solidFill>
              <a:latin typeface="Roboto Condensed Light"/>
              <a:ea typeface="Roboto Condensed Light"/>
              <a:cs typeface="Roboto Condensed Light"/>
              <a:sym typeface="Roboto Condensed Light"/>
            </a:endParaRP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CNN ResNet 50 (Deep)</a:t>
            </a: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C3D </a:t>
            </a:r>
            <a:r>
              <a:rPr lang="it-IT" sz="1600" dirty="0" err="1">
                <a:solidFill>
                  <a:schemeClr val="tx2"/>
                </a:solidFill>
                <a:latin typeface="Roboto Condensed Light"/>
                <a:ea typeface="Roboto Condensed Light"/>
                <a:cs typeface="Roboto Condensed Light"/>
                <a:sym typeface="Roboto Condensed Light"/>
              </a:rPr>
              <a:t>SlowFast</a:t>
            </a:r>
            <a:r>
              <a:rPr lang="it-IT" sz="1600" dirty="0">
                <a:solidFill>
                  <a:schemeClr val="tx2"/>
                </a:solidFill>
                <a:latin typeface="Roboto Condensed Light"/>
                <a:ea typeface="Roboto Condensed Light"/>
                <a:cs typeface="Roboto Condensed Light"/>
                <a:sym typeface="Roboto Condensed Light"/>
              </a:rPr>
              <a:t> (</a:t>
            </a:r>
            <a:r>
              <a:rPr lang="it-IT" sz="1600" dirty="0" err="1">
                <a:solidFill>
                  <a:schemeClr val="tx2"/>
                </a:solidFill>
                <a:latin typeface="Roboto Condensed Light"/>
                <a:ea typeface="Roboto Condensed Light"/>
                <a:cs typeface="Roboto Condensed Light"/>
                <a:sym typeface="Roboto Condensed Light"/>
              </a:rPr>
              <a:t>Deep</a:t>
            </a:r>
            <a:r>
              <a:rPr lang="it-IT" sz="1600" dirty="0">
                <a:solidFill>
                  <a:schemeClr val="tx2"/>
                </a:solidFill>
                <a:latin typeface="Roboto Condensed Light"/>
                <a:ea typeface="Roboto Condensed Light"/>
                <a:cs typeface="Roboto Condensed Light"/>
                <a:sym typeface="Roboto Condensed Light"/>
              </a:rPr>
              <a:t>)</a:t>
            </a: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VIF [Adaboost] (Shallow)</a:t>
            </a: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Fast Fight Detection [Adaboost] (Shallow)</a:t>
            </a:r>
          </a:p>
          <a:p>
            <a:pPr marL="241300" indent="-196850">
              <a:lnSpc>
                <a:spcPct val="115000"/>
              </a:lnSpc>
              <a:spcBef>
                <a:spcPts val="300"/>
              </a:spcBef>
              <a:buClr>
                <a:schemeClr val="dk2"/>
              </a:buClr>
              <a:buSzPts val="1100"/>
              <a:buFont typeface="Roboto Condensed Light"/>
              <a:buChar char="■"/>
            </a:pPr>
            <a:r>
              <a:rPr lang="it-IT" sz="1600" dirty="0" err="1">
                <a:solidFill>
                  <a:schemeClr val="tx2"/>
                </a:solidFill>
                <a:latin typeface="Roboto Condensed Light"/>
                <a:ea typeface="Roboto Condensed Light"/>
                <a:cs typeface="Roboto Condensed Light"/>
                <a:sym typeface="Roboto Condensed Light"/>
              </a:rPr>
              <a:t>Fastvideofeat</a:t>
            </a:r>
            <a:r>
              <a:rPr lang="it-IT" sz="1600" dirty="0">
                <a:solidFill>
                  <a:schemeClr val="tx2"/>
                </a:solidFill>
                <a:latin typeface="Roboto Condensed Light"/>
                <a:ea typeface="Roboto Condensed Light"/>
                <a:cs typeface="Roboto Condensed Light"/>
                <a:sym typeface="Roboto Condensed Light"/>
              </a:rPr>
              <a:t> 1.3 [</a:t>
            </a:r>
            <a:r>
              <a:rPr lang="it-IT" sz="1600" dirty="0" err="1">
                <a:solidFill>
                  <a:schemeClr val="tx2"/>
                </a:solidFill>
                <a:latin typeface="Roboto Condensed Light"/>
                <a:ea typeface="Roboto Condensed Light"/>
                <a:cs typeface="Roboto Condensed Light"/>
                <a:sym typeface="Roboto Condensed Light"/>
              </a:rPr>
              <a:t>RandomForest</a:t>
            </a:r>
            <a:r>
              <a:rPr lang="it-IT" sz="1600" dirty="0">
                <a:solidFill>
                  <a:schemeClr val="tx2"/>
                </a:solidFill>
                <a:latin typeface="Roboto Condensed Light"/>
                <a:ea typeface="Roboto Condensed Light"/>
                <a:cs typeface="Roboto Condensed Light"/>
                <a:sym typeface="Roboto Condensed Light"/>
              </a:rPr>
              <a:t>] (Shallow)</a:t>
            </a:r>
          </a:p>
          <a:p>
            <a:pPr marL="241300" lvl="0" indent="-196850" algn="l" rtl="0">
              <a:lnSpc>
                <a:spcPct val="115000"/>
              </a:lnSpc>
              <a:spcBef>
                <a:spcPts val="300"/>
              </a:spcBef>
              <a:spcAft>
                <a:spcPts val="0"/>
              </a:spcAft>
              <a:buClr>
                <a:schemeClr val="dk2"/>
              </a:buClr>
              <a:buSzPts val="1100"/>
              <a:buFont typeface="Roboto Condensed Light"/>
              <a:buChar char="■"/>
            </a:pPr>
            <a:endParaRPr sz="1100" dirty="0">
              <a:solidFill>
                <a:schemeClr val="lt2"/>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dirty="0">
              <a:solidFill>
                <a:schemeClr val="lt2"/>
              </a:solidFill>
              <a:latin typeface="Roboto Condensed Light"/>
              <a:ea typeface="Roboto Condensed Light"/>
              <a:cs typeface="Roboto Condensed Light"/>
              <a:sym typeface="Roboto Condensed Light"/>
            </a:endParaRPr>
          </a:p>
        </p:txBody>
      </p:sp>
      <p:sp>
        <p:nvSpPr>
          <p:cNvPr id="624" name="Google Shape;624;p52"/>
          <p:cNvSpPr txBox="1">
            <a:spLocks noGrp="1"/>
          </p:cNvSpPr>
          <p:nvPr>
            <p:ph type="ctrTitle"/>
          </p:nvPr>
        </p:nvSpPr>
        <p:spPr>
          <a:xfrm>
            <a:off x="2579300" y="322370"/>
            <a:ext cx="3985399" cy="11492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sz="3000" dirty="0"/>
              <a:t>APPROCCI</a:t>
            </a:r>
            <a:br>
              <a:rPr lang="it-IT" sz="3000" dirty="0"/>
            </a:br>
            <a:r>
              <a:rPr lang="it-IT" sz="3000" dirty="0"/>
              <a:t>IMPLEMENTATI</a:t>
            </a:r>
            <a:endParaRPr sz="3000" dirty="0"/>
          </a:p>
        </p:txBody>
      </p:sp>
      <p:cxnSp>
        <p:nvCxnSpPr>
          <p:cNvPr id="625" name="Google Shape;625;p52"/>
          <p:cNvCxnSpPr>
            <a:cxnSpLocks/>
          </p:cNvCxnSpPr>
          <p:nvPr/>
        </p:nvCxnSpPr>
        <p:spPr>
          <a:xfrm>
            <a:off x="1103702" y="1663200"/>
            <a:ext cx="0" cy="3480300"/>
          </a:xfrm>
          <a:prstGeom prst="straightConnector1">
            <a:avLst/>
          </a:prstGeom>
          <a:noFill/>
          <a:ln w="9525"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1314738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p:cNvSpPr>
            <a:spLocks noGrp="1"/>
          </p:cNvSpPr>
          <p:nvPr>
            <p:ph type="body" idx="1"/>
          </p:nvPr>
        </p:nvSpPr>
        <p:spPr>
          <a:xfrm>
            <a:off x="1080152" y="893757"/>
            <a:ext cx="6983696" cy="3660984"/>
          </a:xfrm>
        </p:spPr>
        <p:txBody>
          <a:bodyPr/>
          <a:lstStyle/>
          <a:p>
            <a:r>
              <a:rPr lang="it-IT" b="1" i="1" dirty="0">
                <a:solidFill>
                  <a:schemeClr val="bg2"/>
                </a:solidFill>
              </a:rPr>
              <a:t>Rete Neurale </a:t>
            </a:r>
            <a:r>
              <a:rPr lang="it-IT" b="1" i="1" dirty="0" err="1">
                <a:solidFill>
                  <a:schemeClr val="bg2"/>
                </a:solidFill>
              </a:rPr>
              <a:t>Convoluzionale</a:t>
            </a:r>
            <a:r>
              <a:rPr lang="it-IT" b="1" i="1" dirty="0">
                <a:solidFill>
                  <a:schemeClr val="bg2"/>
                </a:solidFill>
              </a:rPr>
              <a:t> </a:t>
            </a:r>
            <a:r>
              <a:rPr lang="it-IT" dirty="0"/>
              <a:t>o </a:t>
            </a:r>
            <a:r>
              <a:rPr lang="it-IT" b="1" i="1" dirty="0" err="1">
                <a:solidFill>
                  <a:schemeClr val="bg2"/>
                </a:solidFill>
              </a:rPr>
              <a:t>Convolutional</a:t>
            </a:r>
            <a:r>
              <a:rPr lang="it-IT" b="1" i="1" dirty="0">
                <a:solidFill>
                  <a:schemeClr val="bg2"/>
                </a:solidFill>
              </a:rPr>
              <a:t> </a:t>
            </a:r>
            <a:r>
              <a:rPr lang="it-IT" b="1" i="1" dirty="0" err="1">
                <a:solidFill>
                  <a:schemeClr val="bg2"/>
                </a:solidFill>
              </a:rPr>
              <a:t>Neural</a:t>
            </a:r>
            <a:r>
              <a:rPr lang="it-IT" b="1" i="1" dirty="0">
                <a:solidFill>
                  <a:schemeClr val="bg2"/>
                </a:solidFill>
              </a:rPr>
              <a:t> Network </a:t>
            </a:r>
            <a:r>
              <a:rPr lang="it-IT" dirty="0"/>
              <a:t>è il modello che ha dimostrato avere le prestazioni migliori nel campo della Computer Vision.</a:t>
            </a:r>
          </a:p>
          <a:p>
            <a:pPr marL="152400" indent="0">
              <a:buNone/>
            </a:pPr>
            <a:endParaRPr lang="it-IT" dirty="0"/>
          </a:p>
          <a:p>
            <a:r>
              <a:rPr lang="it-IT" dirty="0"/>
              <a:t>Acquisisce in input un’immagine.</a:t>
            </a:r>
          </a:p>
          <a:p>
            <a:pPr marL="152400" indent="0">
              <a:buNone/>
            </a:pPr>
            <a:endParaRPr lang="it-IT" dirty="0"/>
          </a:p>
          <a:p>
            <a:r>
              <a:rPr lang="it-IT" dirty="0"/>
              <a:t>Quattro operazioni principali: </a:t>
            </a:r>
          </a:p>
          <a:p>
            <a:pPr lvl="1"/>
            <a:r>
              <a:rPr lang="it-IT" b="1" i="1" dirty="0">
                <a:solidFill>
                  <a:schemeClr val="bg2"/>
                </a:solidFill>
              </a:rPr>
              <a:t>Convoluzione: </a:t>
            </a:r>
            <a:r>
              <a:rPr lang="it-IT" dirty="0"/>
              <a:t>operazione fra due matrici (immagine e filtro/</a:t>
            </a:r>
            <a:r>
              <a:rPr lang="it-IT" dirty="0" err="1"/>
              <a:t>kernel</a:t>
            </a:r>
            <a:r>
              <a:rPr lang="it-IT" dirty="0"/>
              <a:t>) </a:t>
            </a:r>
            <a:r>
              <a:rPr lang="it-IT" dirty="0">
                <a:sym typeface="Wingdings" panose="05000000000000000000" pitchFamily="2" charset="2"/>
              </a:rPr>
              <a:t> </a:t>
            </a:r>
            <a:r>
              <a:rPr lang="it-IT" dirty="0" err="1">
                <a:sym typeface="Wingdings" panose="05000000000000000000" pitchFamily="2" charset="2"/>
              </a:rPr>
              <a:t>Feature</a:t>
            </a:r>
            <a:r>
              <a:rPr lang="it-IT" dirty="0">
                <a:sym typeface="Wingdings" panose="05000000000000000000" pitchFamily="2" charset="2"/>
              </a:rPr>
              <a:t> </a:t>
            </a:r>
            <a:r>
              <a:rPr lang="it-IT" dirty="0" err="1">
                <a:sym typeface="Wingdings" panose="05000000000000000000" pitchFamily="2" charset="2"/>
              </a:rPr>
              <a:t>Map</a:t>
            </a:r>
            <a:r>
              <a:rPr lang="it-IT" dirty="0">
                <a:sym typeface="Wingdings" panose="05000000000000000000" pitchFamily="2" charset="2"/>
              </a:rPr>
              <a:t>.</a:t>
            </a:r>
            <a:endParaRPr lang="it-IT" b="1" i="1" dirty="0"/>
          </a:p>
          <a:p>
            <a:pPr lvl="1"/>
            <a:r>
              <a:rPr lang="it-IT" b="1" i="1" dirty="0">
                <a:solidFill>
                  <a:schemeClr val="bg2"/>
                </a:solidFill>
              </a:rPr>
              <a:t>Non linearità:</a:t>
            </a:r>
            <a:r>
              <a:rPr lang="it-IT" b="1" i="1" dirty="0"/>
              <a:t> </a:t>
            </a:r>
            <a:r>
              <a:rPr lang="it-IT" dirty="0"/>
              <a:t>applicata dopo ogni operazione di convoluzione </a:t>
            </a:r>
            <a:r>
              <a:rPr lang="it-IT" dirty="0" err="1"/>
              <a:t>ReLU</a:t>
            </a:r>
            <a:r>
              <a:rPr lang="it-IT" dirty="0"/>
              <a:t> </a:t>
            </a:r>
            <a:r>
              <a:rPr lang="it-IT" dirty="0">
                <a:sym typeface="Wingdings" panose="05000000000000000000" pitchFamily="2" charset="2"/>
              </a:rPr>
              <a:t>  consiste nel sostituire tutti i valori negativi nella </a:t>
            </a:r>
            <a:r>
              <a:rPr lang="it-IT" dirty="0" err="1">
                <a:sym typeface="Wingdings" panose="05000000000000000000" pitchFamily="2" charset="2"/>
              </a:rPr>
              <a:t>feature</a:t>
            </a:r>
            <a:r>
              <a:rPr lang="it-IT" dirty="0">
                <a:sym typeface="Wingdings" panose="05000000000000000000" pitchFamily="2" charset="2"/>
              </a:rPr>
              <a:t> </a:t>
            </a:r>
            <a:r>
              <a:rPr lang="it-IT" dirty="0" err="1">
                <a:sym typeface="Wingdings" panose="05000000000000000000" pitchFamily="2" charset="2"/>
              </a:rPr>
              <a:t>map</a:t>
            </a:r>
            <a:r>
              <a:rPr lang="it-IT" dirty="0">
                <a:sym typeface="Wingdings" panose="05000000000000000000" pitchFamily="2" charset="2"/>
              </a:rPr>
              <a:t> con zero.</a:t>
            </a:r>
            <a:endParaRPr lang="it-IT" b="1" i="1" dirty="0"/>
          </a:p>
          <a:p>
            <a:pPr lvl="1"/>
            <a:r>
              <a:rPr lang="it-IT" b="1" i="1" dirty="0" err="1">
                <a:solidFill>
                  <a:schemeClr val="bg2"/>
                </a:solidFill>
              </a:rPr>
              <a:t>Pooling</a:t>
            </a:r>
            <a:r>
              <a:rPr lang="it-IT" b="1" i="1" dirty="0">
                <a:solidFill>
                  <a:schemeClr val="bg2"/>
                </a:solidFill>
              </a:rPr>
              <a:t>: </a:t>
            </a:r>
            <a:r>
              <a:rPr lang="it-IT" dirty="0"/>
              <a:t>operazione utilizzata per ridurre la </a:t>
            </a:r>
            <a:r>
              <a:rPr lang="it-IT" dirty="0" err="1"/>
              <a:t>dimensionalità</a:t>
            </a:r>
            <a:r>
              <a:rPr lang="it-IT" dirty="0"/>
              <a:t> di ogni </a:t>
            </a:r>
            <a:r>
              <a:rPr lang="it-IT" dirty="0" err="1"/>
              <a:t>feature</a:t>
            </a:r>
            <a:r>
              <a:rPr lang="it-IT" dirty="0"/>
              <a:t> </a:t>
            </a:r>
            <a:r>
              <a:rPr lang="it-IT" dirty="0" err="1"/>
              <a:t>map</a:t>
            </a:r>
            <a:r>
              <a:rPr lang="it-IT" dirty="0"/>
              <a:t> </a:t>
            </a:r>
            <a:r>
              <a:rPr lang="it-IT" dirty="0">
                <a:sym typeface="Wingdings" panose="05000000000000000000" pitchFamily="2" charset="2"/>
              </a:rPr>
              <a:t> </a:t>
            </a:r>
            <a:r>
              <a:rPr lang="it-IT" dirty="0" err="1">
                <a:sym typeface="Wingdings" panose="05000000000000000000" pitchFamily="2" charset="2"/>
              </a:rPr>
              <a:t>Max</a:t>
            </a:r>
            <a:r>
              <a:rPr lang="it-IT" dirty="0">
                <a:sym typeface="Wingdings" panose="05000000000000000000" pitchFamily="2" charset="2"/>
              </a:rPr>
              <a:t> polling, </a:t>
            </a:r>
            <a:r>
              <a:rPr lang="it-IT" dirty="0" err="1">
                <a:sym typeface="Wingdings" panose="05000000000000000000" pitchFamily="2" charset="2"/>
              </a:rPr>
              <a:t>Average</a:t>
            </a:r>
            <a:r>
              <a:rPr lang="it-IT" dirty="0">
                <a:sym typeface="Wingdings" panose="05000000000000000000" pitchFamily="2" charset="2"/>
              </a:rPr>
              <a:t> polling.</a:t>
            </a:r>
            <a:endParaRPr lang="it-IT" dirty="0"/>
          </a:p>
          <a:p>
            <a:pPr lvl="1"/>
            <a:r>
              <a:rPr lang="it-IT" b="1" i="1" dirty="0">
                <a:solidFill>
                  <a:schemeClr val="bg2"/>
                </a:solidFill>
              </a:rPr>
              <a:t>Classificazione: </a:t>
            </a:r>
            <a:r>
              <a:rPr lang="it-IT" dirty="0"/>
              <a:t>all’output ottenuto dalle operazioni di convoluzione e di </a:t>
            </a:r>
            <a:r>
              <a:rPr lang="it-IT" dirty="0" err="1"/>
              <a:t>pooling</a:t>
            </a:r>
            <a:r>
              <a:rPr lang="it-IT" dirty="0"/>
              <a:t> viene assegnato una classe. Possono anche essere utilizzati classificatori «classici», come SVM.</a:t>
            </a:r>
          </a:p>
        </p:txBody>
      </p:sp>
      <p:sp>
        <p:nvSpPr>
          <p:cNvPr id="3" name="Titolo 2"/>
          <p:cNvSpPr>
            <a:spLocks noGrp="1"/>
          </p:cNvSpPr>
          <p:nvPr>
            <p:ph type="ctrTitle"/>
          </p:nvPr>
        </p:nvSpPr>
        <p:spPr>
          <a:xfrm>
            <a:off x="1964850" y="249473"/>
            <a:ext cx="5214300" cy="451547"/>
          </a:xfrm>
        </p:spPr>
        <p:txBody>
          <a:bodyPr/>
          <a:lstStyle/>
          <a:p>
            <a:r>
              <a:rPr lang="it-IT" dirty="0"/>
              <a:t>CNN</a:t>
            </a:r>
          </a:p>
        </p:txBody>
      </p:sp>
    </p:spTree>
    <p:extLst>
      <p:ext uri="{BB962C8B-B14F-4D97-AF65-F5344CB8AC3E}">
        <p14:creationId xmlns:p14="http://schemas.microsoft.com/office/powerpoint/2010/main" val="266904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p:cNvSpPr>
            <a:spLocks noGrp="1"/>
          </p:cNvSpPr>
          <p:nvPr>
            <p:ph type="body" idx="1"/>
          </p:nvPr>
        </p:nvSpPr>
        <p:spPr>
          <a:xfrm>
            <a:off x="814709" y="921383"/>
            <a:ext cx="7514581" cy="1866560"/>
          </a:xfrm>
        </p:spPr>
        <p:txBody>
          <a:bodyPr/>
          <a:lstStyle/>
          <a:p>
            <a:r>
              <a:rPr lang="it-IT" b="1" i="1" dirty="0">
                <a:solidFill>
                  <a:schemeClr val="bg2"/>
                </a:solidFill>
              </a:rPr>
              <a:t>Rete Neurale Residuale </a:t>
            </a:r>
            <a:r>
              <a:rPr lang="it-IT" dirty="0"/>
              <a:t>sviluppata da Microsoft nel 2015 nata da una semplice osservazione: “</a:t>
            </a:r>
            <a:r>
              <a:rPr lang="it-IT" b="1" i="1" dirty="0"/>
              <a:t>perché aggiungendo ulteriori strati a reti neurali profonde l’accuratezza non migliora ma, addirittura, peggiora?</a:t>
            </a:r>
            <a:r>
              <a:rPr lang="it-IT" dirty="0"/>
              <a:t>”</a:t>
            </a:r>
          </a:p>
          <a:p>
            <a:r>
              <a:rPr lang="it-IT" dirty="0"/>
              <a:t>Vincitore nel 2015 del ILSVRC facendo segnare un errore pari al 3,6%. Per intuire il valore di questo risultato, basti pensare che l’errore generalmente raggiunto da un essere umano si aggira intorno al 5-10%, in base alle sue capacità e conoscenze.</a:t>
            </a:r>
          </a:p>
          <a:p>
            <a:r>
              <a:rPr lang="it-IT" dirty="0"/>
              <a:t>Aggiunta di un nuovo blocco </a:t>
            </a:r>
            <a:r>
              <a:rPr lang="it-IT" b="1" i="1" dirty="0" err="1">
                <a:solidFill>
                  <a:schemeClr val="bg2"/>
                </a:solidFill>
              </a:rPr>
              <a:t>Residual</a:t>
            </a:r>
            <a:r>
              <a:rPr lang="it-IT" b="1" i="1" dirty="0">
                <a:solidFill>
                  <a:schemeClr val="bg2"/>
                </a:solidFill>
              </a:rPr>
              <a:t> </a:t>
            </a:r>
            <a:r>
              <a:rPr lang="it-IT" b="1" i="1" dirty="0" err="1">
                <a:solidFill>
                  <a:schemeClr val="bg2"/>
                </a:solidFill>
              </a:rPr>
              <a:t>Block</a:t>
            </a:r>
            <a:r>
              <a:rPr lang="it-IT" dirty="0">
                <a:solidFill>
                  <a:schemeClr val="bg2"/>
                </a:solidFill>
              </a:rPr>
              <a:t> </a:t>
            </a:r>
            <a:r>
              <a:rPr lang="it-IT" dirty="0"/>
              <a:t>per risolvere i problemi di </a:t>
            </a:r>
            <a:r>
              <a:rPr lang="it-IT" b="1" i="1" dirty="0" err="1">
                <a:solidFill>
                  <a:schemeClr val="bg2"/>
                </a:solidFill>
              </a:rPr>
              <a:t>vanishing</a:t>
            </a:r>
            <a:r>
              <a:rPr lang="it-IT" b="1" i="1" dirty="0">
                <a:solidFill>
                  <a:schemeClr val="bg2"/>
                </a:solidFill>
              </a:rPr>
              <a:t> </a:t>
            </a:r>
            <a:r>
              <a:rPr lang="it-IT" b="1" i="1" dirty="0" err="1">
                <a:solidFill>
                  <a:schemeClr val="bg2"/>
                </a:solidFill>
              </a:rPr>
              <a:t>gradient</a:t>
            </a:r>
            <a:r>
              <a:rPr lang="it-IT" b="1" i="1" dirty="0">
                <a:solidFill>
                  <a:schemeClr val="bg2"/>
                </a:solidFill>
              </a:rPr>
              <a:t> </a:t>
            </a:r>
            <a:r>
              <a:rPr lang="it-IT" dirty="0"/>
              <a:t>e </a:t>
            </a:r>
            <a:r>
              <a:rPr lang="it-IT" b="1" i="1" dirty="0" err="1">
                <a:solidFill>
                  <a:schemeClr val="bg2"/>
                </a:solidFill>
              </a:rPr>
              <a:t>exploding</a:t>
            </a:r>
            <a:r>
              <a:rPr lang="it-IT" b="1" i="1" dirty="0">
                <a:solidFill>
                  <a:schemeClr val="bg2"/>
                </a:solidFill>
              </a:rPr>
              <a:t> </a:t>
            </a:r>
            <a:r>
              <a:rPr lang="it-IT" b="1" i="1" dirty="0" err="1">
                <a:solidFill>
                  <a:schemeClr val="bg2"/>
                </a:solidFill>
              </a:rPr>
              <a:t>gradient</a:t>
            </a:r>
            <a:r>
              <a:rPr lang="it-IT" b="1" i="1" dirty="0"/>
              <a:t>.</a:t>
            </a:r>
          </a:p>
          <a:p>
            <a:pPr marL="152400" indent="0">
              <a:buNone/>
            </a:pPr>
            <a:endParaRPr lang="it-IT" b="1" i="1" dirty="0"/>
          </a:p>
          <a:p>
            <a:endParaRPr lang="it-IT" dirty="0"/>
          </a:p>
        </p:txBody>
      </p:sp>
      <p:sp>
        <p:nvSpPr>
          <p:cNvPr id="3" name="Titolo 2"/>
          <p:cNvSpPr>
            <a:spLocks noGrp="1"/>
          </p:cNvSpPr>
          <p:nvPr>
            <p:ph type="ctrTitle"/>
          </p:nvPr>
        </p:nvSpPr>
        <p:spPr>
          <a:xfrm>
            <a:off x="1964851" y="352850"/>
            <a:ext cx="5214300" cy="534049"/>
          </a:xfrm>
        </p:spPr>
        <p:txBody>
          <a:bodyPr/>
          <a:lstStyle/>
          <a:p>
            <a:r>
              <a:rPr lang="it-IT" dirty="0"/>
              <a:t>CNN </a:t>
            </a:r>
            <a:r>
              <a:rPr lang="it-IT" dirty="0" err="1"/>
              <a:t>ResNet</a:t>
            </a:r>
            <a:r>
              <a:rPr lang="it-IT" dirty="0"/>
              <a:t> 50</a:t>
            </a:r>
          </a:p>
        </p:txBody>
      </p:sp>
      <p:pic>
        <p:nvPicPr>
          <p:cNvPr id="4" name="Immagine 3"/>
          <p:cNvPicPr>
            <a:picLocks noChangeAspect="1"/>
          </p:cNvPicPr>
          <p:nvPr/>
        </p:nvPicPr>
        <p:blipFill>
          <a:blip r:embed="rId2"/>
          <a:stretch>
            <a:fillRect/>
          </a:stretch>
        </p:blipFill>
        <p:spPr>
          <a:xfrm>
            <a:off x="5194873" y="2520420"/>
            <a:ext cx="3992670" cy="2270229"/>
          </a:xfrm>
          <a:prstGeom prst="rect">
            <a:avLst/>
          </a:prstGeom>
        </p:spPr>
      </p:pic>
      <p:sp>
        <p:nvSpPr>
          <p:cNvPr id="6" name="CasellaDiTesto 5"/>
          <p:cNvSpPr txBox="1"/>
          <p:nvPr/>
        </p:nvSpPr>
        <p:spPr>
          <a:xfrm>
            <a:off x="5378625" y="4386980"/>
            <a:ext cx="1746298" cy="446276"/>
          </a:xfrm>
          <a:prstGeom prst="rect">
            <a:avLst/>
          </a:prstGeom>
          <a:noFill/>
        </p:spPr>
        <p:txBody>
          <a:bodyPr wrap="square" rtlCol="0">
            <a:spAutoFit/>
          </a:bodyPr>
          <a:lstStyle/>
          <a:p>
            <a:r>
              <a:rPr lang="it-IT" sz="900" i="1" dirty="0">
                <a:solidFill>
                  <a:schemeClr val="tx2"/>
                </a:solidFill>
                <a:sym typeface="Roboto Condensed Light"/>
              </a:rPr>
              <a:t>Modello della rete </a:t>
            </a:r>
            <a:r>
              <a:rPr lang="it-IT" sz="900" i="1" dirty="0" err="1">
                <a:solidFill>
                  <a:schemeClr val="tx2"/>
                </a:solidFill>
                <a:sym typeface="Roboto Condensed Light"/>
              </a:rPr>
              <a:t>ResNet</a:t>
            </a:r>
            <a:r>
              <a:rPr lang="it-IT" sz="900" i="1" dirty="0">
                <a:solidFill>
                  <a:schemeClr val="tx2"/>
                </a:solidFill>
                <a:sym typeface="Roboto Condensed Light"/>
              </a:rPr>
              <a:t> 50</a:t>
            </a:r>
          </a:p>
          <a:p>
            <a:endParaRPr lang="it-IT" dirty="0"/>
          </a:p>
        </p:txBody>
      </p:sp>
      <p:sp>
        <p:nvSpPr>
          <p:cNvPr id="7" name="CasellaDiTesto 6"/>
          <p:cNvSpPr txBox="1"/>
          <p:nvPr/>
        </p:nvSpPr>
        <p:spPr>
          <a:xfrm>
            <a:off x="814709" y="2822427"/>
            <a:ext cx="4501190" cy="1154162"/>
          </a:xfrm>
          <a:prstGeom prst="rect">
            <a:avLst/>
          </a:prstGeom>
          <a:noFill/>
        </p:spPr>
        <p:txBody>
          <a:bodyPr wrap="square" rtlCol="0">
            <a:spAutoFit/>
          </a:bodyPr>
          <a:lstStyle/>
          <a:p>
            <a:pPr marL="152400" lvl="0">
              <a:lnSpc>
                <a:spcPct val="115000"/>
              </a:lnSpc>
              <a:buClr>
                <a:schemeClr val="lt2"/>
              </a:buClr>
              <a:buSzPts val="1200"/>
            </a:pPr>
            <a:r>
              <a:rPr lang="it-IT" sz="1200" dirty="0">
                <a:solidFill>
                  <a:schemeClr val="lt2"/>
                </a:solidFill>
                <a:latin typeface="Roboto Condensed Light"/>
                <a:ea typeface="Roboto Condensed Light"/>
                <a:cs typeface="Roboto Condensed Light"/>
                <a:sym typeface="Roboto Condensed Light"/>
              </a:rPr>
              <a:t>Implementazione in </a:t>
            </a:r>
            <a:r>
              <a:rPr lang="it-IT" sz="1200" dirty="0" err="1">
                <a:solidFill>
                  <a:schemeClr val="lt2"/>
                </a:solidFill>
                <a:latin typeface="Roboto Condensed Light"/>
                <a:ea typeface="Roboto Condensed Light"/>
                <a:cs typeface="Roboto Condensed Light"/>
                <a:sym typeface="Roboto Condensed Light"/>
              </a:rPr>
              <a:t>ImageAI</a:t>
            </a:r>
            <a:r>
              <a:rPr lang="it-IT" sz="1200" dirty="0">
                <a:solidFill>
                  <a:schemeClr val="lt2"/>
                </a:solidFill>
                <a:latin typeface="Roboto Condensed Light"/>
                <a:ea typeface="Roboto Condensed Light"/>
                <a:cs typeface="Roboto Condensed Light"/>
                <a:sym typeface="Roboto Condensed Light"/>
              </a:rPr>
              <a:t> con </a:t>
            </a:r>
            <a:r>
              <a:rPr lang="it-IT" sz="1200" dirty="0" err="1">
                <a:solidFill>
                  <a:schemeClr val="lt2"/>
                </a:solidFill>
                <a:latin typeface="Roboto Condensed Light"/>
                <a:ea typeface="Roboto Condensed Light"/>
                <a:cs typeface="Roboto Condensed Light"/>
                <a:sym typeface="Roboto Condensed Light"/>
              </a:rPr>
              <a:t>backend</a:t>
            </a:r>
            <a:r>
              <a:rPr lang="it-IT" sz="1200" dirty="0">
                <a:solidFill>
                  <a:schemeClr val="lt2"/>
                </a:solidFill>
                <a:latin typeface="Roboto Condensed Light"/>
                <a:ea typeface="Roboto Condensed Light"/>
                <a:cs typeface="Roboto Condensed Light"/>
                <a:sym typeface="Roboto Condensed Light"/>
              </a:rPr>
              <a:t> </a:t>
            </a:r>
            <a:r>
              <a:rPr lang="it-IT" sz="1200" dirty="0" err="1">
                <a:solidFill>
                  <a:schemeClr val="lt2"/>
                </a:solidFill>
                <a:latin typeface="Roboto Condensed Light"/>
                <a:ea typeface="Roboto Condensed Light"/>
                <a:cs typeface="Roboto Condensed Light"/>
                <a:sym typeface="Roboto Condensed Light"/>
              </a:rPr>
              <a:t>Tensorflow</a:t>
            </a:r>
            <a:r>
              <a:rPr lang="it-IT" sz="1200" dirty="0">
                <a:solidFill>
                  <a:schemeClr val="lt2"/>
                </a:solidFill>
                <a:latin typeface="Roboto Condensed Light"/>
                <a:ea typeface="Roboto Condensed Light"/>
                <a:cs typeface="Roboto Condensed Light"/>
                <a:sym typeface="Roboto Condensed Light"/>
              </a:rPr>
              <a:t>, abbiamo dovuto utilizzare il sistema di VM Fornito da Google noto come «</a:t>
            </a:r>
            <a:r>
              <a:rPr lang="it-IT" sz="1200" dirty="0" err="1">
                <a:solidFill>
                  <a:schemeClr val="lt2"/>
                </a:solidFill>
                <a:latin typeface="Roboto Condensed Light"/>
                <a:ea typeface="Roboto Condensed Light"/>
                <a:cs typeface="Roboto Condensed Light"/>
                <a:sym typeface="Roboto Condensed Light"/>
              </a:rPr>
              <a:t>Colab</a:t>
            </a:r>
            <a:r>
              <a:rPr lang="it-IT" sz="1200" dirty="0">
                <a:solidFill>
                  <a:schemeClr val="lt2"/>
                </a:solidFill>
                <a:latin typeface="Roboto Condensed Light"/>
                <a:ea typeface="Roboto Condensed Light"/>
                <a:cs typeface="Roboto Condensed Light"/>
                <a:sym typeface="Roboto Condensed Light"/>
              </a:rPr>
              <a:t> Google» per poter Eseguire la fase di training su GPU </a:t>
            </a:r>
            <a:r>
              <a:rPr lang="it-IT" sz="1200" dirty="0" err="1">
                <a:solidFill>
                  <a:schemeClr val="lt2"/>
                </a:solidFill>
                <a:latin typeface="Roboto Condensed Light"/>
                <a:ea typeface="Roboto Condensed Light"/>
                <a:cs typeface="Roboto Condensed Light"/>
                <a:sym typeface="Roboto Condensed Light"/>
              </a:rPr>
              <a:t>nvidia</a:t>
            </a:r>
            <a:r>
              <a:rPr lang="it-IT" sz="1200" dirty="0">
                <a:solidFill>
                  <a:schemeClr val="lt2"/>
                </a:solidFill>
                <a:latin typeface="Roboto Condensed Light"/>
                <a:ea typeface="Roboto Condensed Light"/>
                <a:cs typeface="Roboto Condensed Light"/>
                <a:sym typeface="Roboto Condensed Light"/>
              </a:rPr>
              <a:t> K80, utilizzando fino a 7,5 </a:t>
            </a:r>
            <a:r>
              <a:rPr lang="it-IT" sz="1200" dirty="0" err="1">
                <a:solidFill>
                  <a:schemeClr val="lt2"/>
                </a:solidFill>
                <a:latin typeface="Roboto Condensed Light"/>
                <a:ea typeface="Roboto Condensed Light"/>
                <a:cs typeface="Roboto Condensed Light"/>
                <a:sym typeface="Roboto Condensed Light"/>
              </a:rPr>
              <a:t>Gb</a:t>
            </a:r>
            <a:r>
              <a:rPr lang="it-IT" sz="1200" dirty="0">
                <a:solidFill>
                  <a:schemeClr val="lt2"/>
                </a:solidFill>
                <a:latin typeface="Roboto Condensed Light"/>
                <a:ea typeface="Roboto Condensed Light"/>
                <a:cs typeface="Roboto Condensed Light"/>
                <a:sym typeface="Roboto Condensed Light"/>
              </a:rPr>
              <a:t> di memoria VRAM. La rete ha ottenuto buoni risultati ma con tempi molto elevati di esecuzione.</a:t>
            </a:r>
          </a:p>
        </p:txBody>
      </p:sp>
    </p:spTree>
    <p:extLst>
      <p:ext uri="{BB962C8B-B14F-4D97-AF65-F5344CB8AC3E}">
        <p14:creationId xmlns:p14="http://schemas.microsoft.com/office/powerpoint/2010/main" val="20421499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p:cNvSpPr>
            <a:spLocks noGrp="1"/>
          </p:cNvSpPr>
          <p:nvPr>
            <p:ph type="body" idx="1"/>
          </p:nvPr>
        </p:nvSpPr>
        <p:spPr>
          <a:xfrm>
            <a:off x="1123382" y="1065780"/>
            <a:ext cx="6897236" cy="3138470"/>
          </a:xfrm>
        </p:spPr>
        <p:txBody>
          <a:bodyPr/>
          <a:lstStyle/>
          <a:p>
            <a:r>
              <a:rPr lang="it-IT" b="1" i="1" dirty="0">
                <a:solidFill>
                  <a:schemeClr val="bg2"/>
                </a:solidFill>
              </a:rPr>
              <a:t>Convoluzione 3D </a:t>
            </a:r>
            <a:r>
              <a:rPr lang="it-IT" b="1" i="1" dirty="0"/>
              <a:t>o </a:t>
            </a:r>
            <a:r>
              <a:rPr lang="it-IT" b="1" i="1" dirty="0" err="1">
                <a:solidFill>
                  <a:schemeClr val="bg2"/>
                </a:solidFill>
              </a:rPr>
              <a:t>Convolutional</a:t>
            </a:r>
            <a:r>
              <a:rPr lang="it-IT" b="1" i="1" dirty="0">
                <a:solidFill>
                  <a:schemeClr val="bg2"/>
                </a:solidFill>
              </a:rPr>
              <a:t> 3D </a:t>
            </a:r>
            <a:r>
              <a:rPr lang="it-IT" dirty="0"/>
              <a:t>sono reti neurali </a:t>
            </a:r>
            <a:r>
              <a:rPr lang="it-IT" dirty="0" err="1"/>
              <a:t>convoluzionali</a:t>
            </a:r>
            <a:r>
              <a:rPr lang="it-IT" dirty="0"/>
              <a:t> tridimensionali (filtri/</a:t>
            </a:r>
            <a:r>
              <a:rPr lang="it-IT" dirty="0" err="1"/>
              <a:t>kernel</a:t>
            </a:r>
            <a:r>
              <a:rPr lang="it-IT" dirty="0"/>
              <a:t> sono a 3 dimensioni al contrario delle CNN tradizionali che sono a due dimensioni).</a:t>
            </a:r>
          </a:p>
          <a:p>
            <a:endParaRPr lang="it-IT" dirty="0"/>
          </a:p>
          <a:p>
            <a:r>
              <a:rPr lang="it-IT" b="1" i="1" dirty="0">
                <a:solidFill>
                  <a:schemeClr val="bg2"/>
                </a:solidFill>
              </a:rPr>
              <a:t>Estrazione di funzioni generiche</a:t>
            </a:r>
            <a:r>
              <a:rPr lang="it-IT" dirty="0">
                <a:solidFill>
                  <a:schemeClr val="bg2"/>
                </a:solidFill>
              </a:rPr>
              <a:t>: </a:t>
            </a:r>
            <a:r>
              <a:rPr lang="it-IT" dirty="0"/>
              <a:t>le convoluzioni 3D estraggono componenti spaziali e temporali relative al movimento di oggetti, azioni umane, interazione uomo-scena o uomo-oggetto. Quindi non si limita alla rappresentazione dell'aspetto come in ResNet 50.</a:t>
            </a:r>
          </a:p>
          <a:p>
            <a:endParaRPr lang="it-IT" dirty="0"/>
          </a:p>
          <a:p>
            <a:r>
              <a:rPr lang="it-IT" b="1" i="1" dirty="0">
                <a:solidFill>
                  <a:schemeClr val="bg2"/>
                </a:solidFill>
              </a:rPr>
              <a:t>Rappresentazione compatta</a:t>
            </a:r>
            <a:r>
              <a:rPr lang="it-IT" dirty="0">
                <a:solidFill>
                  <a:schemeClr val="bg2"/>
                </a:solidFill>
              </a:rPr>
              <a:t>:</a:t>
            </a:r>
            <a:r>
              <a:rPr lang="it-IT" dirty="0"/>
              <a:t> al modello C3D viene assegnato un segmento video in ingresso di 16 fotogrammi e le uscite in un vettore di 4096 elementi.</a:t>
            </a:r>
          </a:p>
          <a:p>
            <a:endParaRPr lang="it-IT" dirty="0"/>
          </a:p>
          <a:p>
            <a:r>
              <a:rPr lang="it-IT" b="1" i="1" dirty="0">
                <a:solidFill>
                  <a:schemeClr val="bg2"/>
                </a:solidFill>
              </a:rPr>
              <a:t>Inferenza veloce ed efficiente</a:t>
            </a:r>
            <a:r>
              <a:rPr lang="it-IT" dirty="0">
                <a:solidFill>
                  <a:schemeClr val="bg2"/>
                </a:solidFill>
              </a:rPr>
              <a:t>:</a:t>
            </a:r>
            <a:r>
              <a:rPr lang="it-IT" dirty="0"/>
              <a:t> grazie alla sua architettura omogenea con </a:t>
            </a:r>
            <a:r>
              <a:rPr lang="it-IT" dirty="0" err="1"/>
              <a:t>kernel</a:t>
            </a:r>
            <a:r>
              <a:rPr lang="it-IT" dirty="0"/>
              <a:t> di piccole dimensioni di 3 x 3 x 3, può facilitare l'implementazione ottimizzata di queste architetture per piattaforme </a:t>
            </a:r>
            <a:r>
              <a:rPr lang="it-IT" dirty="0" err="1"/>
              <a:t>embedded</a:t>
            </a:r>
            <a:r>
              <a:rPr lang="it-IT" dirty="0"/>
              <a:t>. Ciò può avere enormi implicazioni per gli ambienti di telecamere intelligenti in cui l'elaborazione di </a:t>
            </a:r>
            <a:r>
              <a:rPr lang="it-IT" dirty="0" err="1"/>
              <a:t>feed</a:t>
            </a:r>
            <a:r>
              <a:rPr lang="it-IT" dirty="0"/>
              <a:t> in tempo reale e l'estrazione di metadati è fondamentale per le applicazioni di sorveglianza e </a:t>
            </a:r>
            <a:r>
              <a:rPr lang="it-IT" dirty="0" err="1"/>
              <a:t>smart</a:t>
            </a:r>
            <a:r>
              <a:rPr lang="it-IT" dirty="0"/>
              <a:t> city.</a:t>
            </a:r>
          </a:p>
        </p:txBody>
      </p:sp>
      <p:sp>
        <p:nvSpPr>
          <p:cNvPr id="3" name="Titolo 2"/>
          <p:cNvSpPr>
            <a:spLocks noGrp="1"/>
          </p:cNvSpPr>
          <p:nvPr>
            <p:ph type="ctrTitle"/>
          </p:nvPr>
        </p:nvSpPr>
        <p:spPr>
          <a:xfrm>
            <a:off x="1964851" y="352850"/>
            <a:ext cx="5214300" cy="527174"/>
          </a:xfrm>
        </p:spPr>
        <p:txBody>
          <a:bodyPr/>
          <a:lstStyle/>
          <a:p>
            <a:r>
              <a:rPr lang="it-IT" dirty="0"/>
              <a:t>C3D</a:t>
            </a:r>
          </a:p>
        </p:txBody>
      </p:sp>
    </p:spTree>
    <p:extLst>
      <p:ext uri="{BB962C8B-B14F-4D97-AF65-F5344CB8AC3E}">
        <p14:creationId xmlns:p14="http://schemas.microsoft.com/office/powerpoint/2010/main" val="1364695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5"/>
          <p:cNvSpPr txBox="1">
            <a:spLocks noGrp="1"/>
          </p:cNvSpPr>
          <p:nvPr>
            <p:ph type="ctrTitle" idx="2"/>
          </p:nvPr>
        </p:nvSpPr>
        <p:spPr>
          <a:xfrm>
            <a:off x="1932090" y="124250"/>
            <a:ext cx="5214300" cy="946200"/>
          </a:xfrm>
          <a:prstGeom prst="rect">
            <a:avLst/>
          </a:prstGeom>
        </p:spPr>
        <p:txBody>
          <a:bodyPr spcFirstLastPara="1" wrap="square" lIns="91425" tIns="91425" rIns="91425" bIns="91425" anchor="t" anchorCtr="0">
            <a:noAutofit/>
          </a:bodyPr>
          <a:lstStyle/>
          <a:p>
            <a:pPr>
              <a:lnSpc>
                <a:spcPct val="107000"/>
              </a:lnSpc>
            </a:pPr>
            <a:r>
              <a:rPr lang="it-IT" dirty="0"/>
              <a:t>C3D SlowFast</a:t>
            </a:r>
            <a:endParaRPr lang="it-IT" dirty="0">
              <a:latin typeface="Calibri" panose="020F0502020204030204" pitchFamily="34" charset="0"/>
              <a:ea typeface="Calibri" panose="020F0502020204030204" pitchFamily="34" charset="0"/>
              <a:cs typeface="Times New Roman" panose="02020603050405020304" pitchFamily="18" charset="0"/>
            </a:endParaRPr>
          </a:p>
        </p:txBody>
      </p:sp>
      <p:sp>
        <p:nvSpPr>
          <p:cNvPr id="9" name="Google Shape;226;p35">
            <a:extLst>
              <a:ext uri="{FF2B5EF4-FFF2-40B4-BE49-F238E27FC236}">
                <a16:creationId xmlns:a16="http://schemas.microsoft.com/office/drawing/2014/main" id="{5A382254-F626-48FB-AEAD-A3ABEBE863BD}"/>
              </a:ext>
            </a:extLst>
          </p:cNvPr>
          <p:cNvSpPr txBox="1">
            <a:spLocks/>
          </p:cNvSpPr>
          <p:nvPr/>
        </p:nvSpPr>
        <p:spPr>
          <a:xfrm>
            <a:off x="3362908" y="417259"/>
            <a:ext cx="5511248" cy="44308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9pPr>
          </a:lstStyle>
          <a:p>
            <a:endParaRPr lang="it-IT" dirty="0"/>
          </a:p>
          <a:p>
            <a:pPr algn="just"/>
            <a:r>
              <a:rPr lang="it-IT" dirty="0"/>
              <a:t>Ideata dal FAIR nel 2019, il modello fa utilizzo di due flussi paralleli per svolgere il task di riconoscimento e classificazione video. </a:t>
            </a:r>
          </a:p>
          <a:p>
            <a:pPr algn="just"/>
            <a:r>
              <a:rPr lang="it-IT" dirty="0"/>
              <a:t>Il primo flusso è progettato per catturare informazioni semantiche che possono essere fornite da immagini o da pochi fotogrammi sparsi, esso opera a basse frequenze di fotogrammi e con una velocità di aggiornamento lenta. </a:t>
            </a:r>
          </a:p>
          <a:p>
            <a:pPr algn="just"/>
            <a:r>
              <a:rPr lang="it-IT" dirty="0"/>
              <a:t>Il secondo flusso è responsabile della cattura di movimenti in rapido cambiamento, operando a velocità di aggiornamento rapida e ad alta risoluzione temporale. Nonostante il suo alto ritmo temporale, questo flusso è </a:t>
            </a:r>
            <a:r>
              <a:rPr lang="it-IT" dirty="0" err="1"/>
              <a:t>computazionalmente</a:t>
            </a:r>
            <a:r>
              <a:rPr lang="it-IT" dirty="0"/>
              <a:t> molto leggero nel calcolo; questo perché è progettato per avere meno canali e una minore capacità di elaborare le informazioni spaziali, infatti, tali informazioni possono essere fornite dal primo flusso in modo meno ridondante. </a:t>
            </a:r>
          </a:p>
          <a:p>
            <a:pPr algn="just"/>
            <a:r>
              <a:rPr lang="it-IT" dirty="0"/>
              <a:t>Il primo flusso è noto come </a:t>
            </a:r>
            <a:r>
              <a:rPr lang="it-IT" b="1" i="1" dirty="0">
                <a:solidFill>
                  <a:schemeClr val="bg2"/>
                </a:solidFill>
              </a:rPr>
              <a:t>Slow</a:t>
            </a:r>
            <a:r>
              <a:rPr lang="it-IT" dirty="0"/>
              <a:t> mentre il secondo un flusso </a:t>
            </a:r>
            <a:r>
              <a:rPr lang="it-IT" b="1" i="1" dirty="0">
                <a:solidFill>
                  <a:schemeClr val="bg2"/>
                </a:solidFill>
              </a:rPr>
              <a:t>Fast</a:t>
            </a:r>
            <a:r>
              <a:rPr lang="it-IT" dirty="0"/>
              <a:t>; guidati dalle loro diverse velocità temporali, i due flussi sono fusi da connessioni laterali.</a:t>
            </a:r>
          </a:p>
          <a:p>
            <a:pPr marL="152400" indent="0" algn="just">
              <a:buNone/>
            </a:pPr>
            <a:endParaRPr lang="it-IT" dirty="0"/>
          </a:p>
          <a:p>
            <a:pPr marL="152400" indent="0" algn="just">
              <a:buNone/>
            </a:pPr>
            <a:r>
              <a:rPr lang="it-IT" dirty="0"/>
              <a:t>Trattando il video non elaborato a diverse velocità temporali, il nostro metodo consente ai due percorsi di avere le proprie competenze sulla modellazione video.</a:t>
            </a:r>
          </a:p>
          <a:p>
            <a:pPr marL="152400" indent="0" algn="just">
              <a:buNone/>
            </a:pPr>
            <a:endParaRPr lang="it-IT" dirty="0"/>
          </a:p>
          <a:p>
            <a:pPr marL="152400" indent="0" algn="just">
              <a:buNone/>
            </a:pPr>
            <a:r>
              <a:rPr lang="it-IT" dirty="0"/>
              <a:t>La rete supera ogni risultato nello stato dell’arte raggiungendo gradi di accuratezza del 98/99 %</a:t>
            </a:r>
          </a:p>
        </p:txBody>
      </p:sp>
      <p:pic>
        <p:nvPicPr>
          <p:cNvPr id="4" name="Immagine 3" descr="Figura 1. - Una rete SlowFast ha un frame rate basso, una risoluzione temporale bassa Percorso lento e un frame rate elevato, risoluzione temporale $ \ alpha \ times $ più alta Percorso veloce.  Il percorso veloce è leggero utilizzando una frazione di $ (\ beta, ad esempio $., 1/8) di canali.  Le connessioni laterali le fondono.">
            <a:extLst>
              <a:ext uri="{FF2B5EF4-FFF2-40B4-BE49-F238E27FC236}">
                <a16:creationId xmlns:a16="http://schemas.microsoft.com/office/drawing/2014/main" id="{20131825-C00E-4681-BB13-E829F094BEAE}"/>
              </a:ext>
            </a:extLst>
          </p:cNvPr>
          <p:cNvPicPr/>
          <p:nvPr/>
        </p:nvPicPr>
        <p:blipFill>
          <a:blip r:embed="rId3"/>
          <a:srcRect/>
          <a:stretch>
            <a:fillRect/>
          </a:stretch>
        </p:blipFill>
        <p:spPr>
          <a:xfrm>
            <a:off x="192505" y="2632709"/>
            <a:ext cx="3126260" cy="1437402"/>
          </a:xfrm>
          <a:prstGeom prst="rect">
            <a:avLst/>
          </a:prstGeom>
          <a:noFill/>
          <a:ln>
            <a:noFill/>
            <a:prstDash/>
          </a:ln>
        </p:spPr>
      </p:pic>
      <p:sp>
        <p:nvSpPr>
          <p:cNvPr id="2" name="CasellaDiTesto 1">
            <a:extLst>
              <a:ext uri="{FF2B5EF4-FFF2-40B4-BE49-F238E27FC236}">
                <a16:creationId xmlns:a16="http://schemas.microsoft.com/office/drawing/2014/main" id="{5A558C30-34E2-4653-9F0F-F68089972D5F}"/>
              </a:ext>
            </a:extLst>
          </p:cNvPr>
          <p:cNvSpPr txBox="1"/>
          <p:nvPr/>
        </p:nvSpPr>
        <p:spPr>
          <a:xfrm>
            <a:off x="646998" y="4145796"/>
            <a:ext cx="2217274" cy="230832"/>
          </a:xfrm>
          <a:prstGeom prst="rect">
            <a:avLst/>
          </a:prstGeom>
          <a:noFill/>
        </p:spPr>
        <p:txBody>
          <a:bodyPr wrap="none" rtlCol="0">
            <a:spAutoFit/>
          </a:bodyPr>
          <a:lstStyle/>
          <a:p>
            <a:r>
              <a:rPr lang="it-IT" sz="900" i="1" dirty="0">
                <a:solidFill>
                  <a:schemeClr val="tx2"/>
                </a:solidFill>
              </a:rPr>
              <a:t>Modello a due flussi della rete SlowFast</a:t>
            </a:r>
          </a:p>
        </p:txBody>
      </p:sp>
    </p:spTree>
    <p:extLst>
      <p:ext uri="{BB962C8B-B14F-4D97-AF65-F5344CB8AC3E}">
        <p14:creationId xmlns:p14="http://schemas.microsoft.com/office/powerpoint/2010/main" val="2196897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Segnaposto testo 1"/>
              <p:cNvSpPr>
                <a:spLocks noGrp="1"/>
              </p:cNvSpPr>
              <p:nvPr>
                <p:ph type="body" idx="1"/>
              </p:nvPr>
            </p:nvSpPr>
            <p:spPr>
              <a:xfrm>
                <a:off x="793304" y="838772"/>
                <a:ext cx="7945060" cy="3918857"/>
              </a:xfrm>
            </p:spPr>
            <p:txBody>
              <a:bodyPr/>
              <a:lstStyle/>
              <a:p>
                <a:r>
                  <a:rPr lang="it-IT" b="1" i="1" dirty="0" err="1">
                    <a:solidFill>
                      <a:schemeClr val="bg2"/>
                    </a:solidFill>
                  </a:rPr>
                  <a:t>Violent</a:t>
                </a:r>
                <a:r>
                  <a:rPr lang="it-IT" b="1" i="1" dirty="0">
                    <a:solidFill>
                      <a:schemeClr val="bg2"/>
                    </a:solidFill>
                  </a:rPr>
                  <a:t> </a:t>
                </a:r>
                <a:r>
                  <a:rPr lang="it-IT" b="1" i="1" dirty="0" err="1">
                    <a:solidFill>
                      <a:schemeClr val="bg2"/>
                    </a:solidFill>
                  </a:rPr>
                  <a:t>Flows</a:t>
                </a:r>
                <a:r>
                  <a:rPr lang="it-IT" dirty="0">
                    <a:solidFill>
                      <a:schemeClr val="bg2"/>
                    </a:solidFill>
                  </a:rPr>
                  <a:t> </a:t>
                </a:r>
                <a:r>
                  <a:rPr lang="it-IT" dirty="0"/>
                  <a:t>sfrutta le variazioni delle magnitudini dei vettori </a:t>
                </a:r>
                <a:r>
                  <a:rPr lang="it-IT" dirty="0" err="1"/>
                  <a:t>optical</a:t>
                </a:r>
                <a:r>
                  <a:rPr lang="it-IT" dirty="0"/>
                  <a:t> flow per determinare l’importanza dei movimenti osservati nelle scene di un video.</a:t>
                </a:r>
              </a:p>
              <a:p>
                <a:endParaRPr lang="it-IT" dirty="0"/>
              </a:p>
              <a:p>
                <a:r>
                  <a:rPr lang="it-IT" dirty="0"/>
                  <a:t>Per ogni coppia di frame successivi vengono calcolati i vettori </a:t>
                </a:r>
                <a:r>
                  <a:rPr lang="it-IT" dirty="0" err="1"/>
                  <a:t>optical</a:t>
                </a:r>
                <a:r>
                  <a:rPr lang="it-IT" dirty="0"/>
                  <a:t> flow, da cui verranno prese le magnitudini. Ogni pixel verrà convertito in un indicatore binario sulla base della differenza delle magnitudini:</a:t>
                </a:r>
              </a:p>
              <a:p>
                <a:pPr marL="152400" indent="0">
                  <a:buNone/>
                </a:pPr>
                <a14:m>
                  <m:oMathPara xmlns:m="http://schemas.openxmlformats.org/officeDocument/2006/math">
                    <m:oMathParaPr>
                      <m:jc m:val="centerGroup"/>
                    </m:oMathParaPr>
                    <m:oMath xmlns:m="http://schemas.openxmlformats.org/officeDocument/2006/math">
                      <m:sSub>
                        <m:sSubPr>
                          <m:ctrlPr>
                            <a:rPr lang="it-IT" i="1" kern="1200" smtClean="0">
                              <a:solidFill>
                                <a:schemeClr val="tx2"/>
                              </a:solidFill>
                              <a:latin typeface="Cambria Math" panose="02040503050406030204" pitchFamily="18" charset="0"/>
                              <a:ea typeface="+mn-ea"/>
                              <a:cs typeface="+mn-cs"/>
                            </a:rPr>
                          </m:ctrlPr>
                        </m:sSubPr>
                        <m:e>
                          <m:r>
                            <a:rPr lang="it-IT" i="1" kern="1200">
                              <a:solidFill>
                                <a:schemeClr val="tx2"/>
                              </a:solidFill>
                              <a:latin typeface="Cambria Math" panose="02040503050406030204" pitchFamily="18" charset="0"/>
                              <a:ea typeface="+mn-ea"/>
                              <a:cs typeface="+mn-cs"/>
                            </a:rPr>
                            <m:t>𝑏</m:t>
                          </m:r>
                        </m:e>
                        <m:sub>
                          <m:r>
                            <a:rPr lang="it-IT" i="1" kern="1200">
                              <a:solidFill>
                                <a:schemeClr val="tx2"/>
                              </a:solidFill>
                              <a:latin typeface="Cambria Math" panose="02040503050406030204" pitchFamily="18" charset="0"/>
                              <a:ea typeface="+mn-ea"/>
                              <a:cs typeface="+mn-cs"/>
                            </a:rPr>
                            <m:t>𝑥</m:t>
                          </m:r>
                          <m:r>
                            <a:rPr lang="it-IT" i="1" kern="1200">
                              <a:solidFill>
                                <a:schemeClr val="tx2"/>
                              </a:solidFill>
                              <a:latin typeface="Cambria Math" panose="02040503050406030204" pitchFamily="18" charset="0"/>
                              <a:ea typeface="+mn-ea"/>
                              <a:cs typeface="+mn-cs"/>
                            </a:rPr>
                            <m:t>,</m:t>
                          </m:r>
                          <m:r>
                            <a:rPr lang="it-IT" i="1" kern="1200">
                              <a:solidFill>
                                <a:schemeClr val="tx2"/>
                              </a:solidFill>
                              <a:latin typeface="Cambria Math" panose="02040503050406030204" pitchFamily="18" charset="0"/>
                              <a:ea typeface="+mn-ea"/>
                              <a:cs typeface="+mn-cs"/>
                            </a:rPr>
                            <m:t>𝑦</m:t>
                          </m:r>
                          <m:r>
                            <a:rPr lang="it-IT" i="1" kern="1200">
                              <a:solidFill>
                                <a:schemeClr val="tx2"/>
                              </a:solidFill>
                              <a:latin typeface="Cambria Math" panose="02040503050406030204" pitchFamily="18" charset="0"/>
                              <a:ea typeface="+mn-ea"/>
                              <a:cs typeface="+mn-cs"/>
                            </a:rPr>
                            <m:t>,</m:t>
                          </m:r>
                          <m:r>
                            <a:rPr lang="it-IT" i="1" kern="1200">
                              <a:solidFill>
                                <a:schemeClr val="tx2"/>
                              </a:solidFill>
                              <a:latin typeface="Cambria Math" panose="02040503050406030204" pitchFamily="18" charset="0"/>
                              <a:ea typeface="+mn-ea"/>
                              <a:cs typeface="+mn-cs"/>
                            </a:rPr>
                            <m:t>𝑡</m:t>
                          </m:r>
                        </m:sub>
                      </m:sSub>
                      <m:r>
                        <a:rPr lang="it-IT" i="1" kern="1200">
                          <a:solidFill>
                            <a:schemeClr val="tx2"/>
                          </a:solidFill>
                          <a:latin typeface="Cambria Math" panose="02040503050406030204" pitchFamily="18" charset="0"/>
                          <a:ea typeface="+mn-ea"/>
                          <a:cs typeface="+mn-cs"/>
                        </a:rPr>
                        <m:t>=</m:t>
                      </m:r>
                      <m:d>
                        <m:dPr>
                          <m:begChr m:val="{"/>
                          <m:endChr m:val=""/>
                          <m:ctrlPr>
                            <a:rPr lang="it-IT" i="1" kern="1200">
                              <a:solidFill>
                                <a:schemeClr val="tx2"/>
                              </a:solidFill>
                              <a:latin typeface="Cambria Math" panose="02040503050406030204" pitchFamily="18" charset="0"/>
                              <a:ea typeface="+mn-ea"/>
                              <a:cs typeface="+mn-cs"/>
                            </a:rPr>
                          </m:ctrlPr>
                        </m:dPr>
                        <m:e>
                          <m:eqArr>
                            <m:eqArrPr>
                              <m:ctrlPr>
                                <a:rPr lang="it-IT" i="1" kern="1200">
                                  <a:solidFill>
                                    <a:schemeClr val="tx2"/>
                                  </a:solidFill>
                                  <a:latin typeface="Cambria Math" panose="02040503050406030204" pitchFamily="18" charset="0"/>
                                  <a:ea typeface="+mn-ea"/>
                                  <a:cs typeface="+mn-cs"/>
                                </a:rPr>
                              </m:ctrlPr>
                            </m:eqArrPr>
                            <m:e>
                              <m:r>
                                <a:rPr lang="it-IT" i="1" kern="1200">
                                  <a:solidFill>
                                    <a:schemeClr val="tx2"/>
                                  </a:solidFill>
                                  <a:latin typeface="Cambria Math" panose="02040503050406030204" pitchFamily="18" charset="0"/>
                                  <a:ea typeface="+mn-ea"/>
                                  <a:cs typeface="+mn-cs"/>
                                </a:rPr>
                                <m:t>1   </m:t>
                              </m:r>
                              <m:r>
                                <a:rPr lang="it-IT" i="1" kern="1200">
                                  <a:solidFill>
                                    <a:schemeClr val="tx2"/>
                                  </a:solidFill>
                                  <a:latin typeface="Cambria Math" panose="02040503050406030204" pitchFamily="18" charset="0"/>
                                  <a:ea typeface="+mn-ea"/>
                                  <a:cs typeface="+mn-cs"/>
                                </a:rPr>
                                <m:t>𝑖𝑓</m:t>
                              </m:r>
                              <m:r>
                                <a:rPr lang="it-IT" i="1" kern="1200">
                                  <a:solidFill>
                                    <a:schemeClr val="tx2"/>
                                  </a:solidFill>
                                  <a:latin typeface="Cambria Math" panose="02040503050406030204" pitchFamily="18" charset="0"/>
                                  <a:ea typeface="+mn-ea"/>
                                  <a:cs typeface="+mn-cs"/>
                                </a:rPr>
                                <m:t> </m:t>
                              </m:r>
                              <m:d>
                                <m:dPr>
                                  <m:begChr m:val="|"/>
                                  <m:endChr m:val="|"/>
                                  <m:ctrlPr>
                                    <a:rPr lang="it-IT" i="1" kern="1200">
                                      <a:solidFill>
                                        <a:schemeClr val="tx2"/>
                                      </a:solidFill>
                                      <a:latin typeface="Cambria Math" panose="02040503050406030204" pitchFamily="18" charset="0"/>
                                      <a:ea typeface="+mn-ea"/>
                                      <a:cs typeface="+mn-cs"/>
                                    </a:rPr>
                                  </m:ctrlPr>
                                </m:dPr>
                                <m:e>
                                  <m:sSub>
                                    <m:sSubPr>
                                      <m:ctrlPr>
                                        <a:rPr lang="it-IT" i="1" kern="1200">
                                          <a:solidFill>
                                            <a:schemeClr val="tx2"/>
                                          </a:solidFill>
                                          <a:latin typeface="Cambria Math" panose="02040503050406030204" pitchFamily="18" charset="0"/>
                                          <a:ea typeface="+mn-ea"/>
                                          <a:cs typeface="+mn-cs"/>
                                        </a:rPr>
                                      </m:ctrlPr>
                                    </m:sSubPr>
                                    <m:e>
                                      <m:r>
                                        <a:rPr lang="it-IT" i="1" kern="1200">
                                          <a:solidFill>
                                            <a:schemeClr val="tx2"/>
                                          </a:solidFill>
                                          <a:latin typeface="Cambria Math" panose="02040503050406030204" pitchFamily="18" charset="0"/>
                                          <a:ea typeface="+mn-ea"/>
                                          <a:cs typeface="+mn-cs"/>
                                        </a:rPr>
                                        <m:t>𝑚</m:t>
                                      </m:r>
                                    </m:e>
                                    <m:sub>
                                      <m:r>
                                        <a:rPr lang="it-IT" i="1" kern="1200">
                                          <a:solidFill>
                                            <a:schemeClr val="tx2"/>
                                          </a:solidFill>
                                          <a:latin typeface="Cambria Math" panose="02040503050406030204" pitchFamily="18" charset="0"/>
                                          <a:ea typeface="+mn-ea"/>
                                          <a:cs typeface="+mn-cs"/>
                                        </a:rPr>
                                        <m:t>𝑥</m:t>
                                      </m:r>
                                      <m:r>
                                        <a:rPr lang="it-IT" i="1" kern="1200">
                                          <a:solidFill>
                                            <a:schemeClr val="tx2"/>
                                          </a:solidFill>
                                          <a:latin typeface="Cambria Math" panose="02040503050406030204" pitchFamily="18" charset="0"/>
                                          <a:ea typeface="+mn-ea"/>
                                          <a:cs typeface="+mn-cs"/>
                                        </a:rPr>
                                        <m:t>,</m:t>
                                      </m:r>
                                      <m:r>
                                        <a:rPr lang="it-IT" i="1" kern="1200">
                                          <a:solidFill>
                                            <a:schemeClr val="tx2"/>
                                          </a:solidFill>
                                          <a:latin typeface="Cambria Math" panose="02040503050406030204" pitchFamily="18" charset="0"/>
                                          <a:ea typeface="+mn-ea"/>
                                          <a:cs typeface="+mn-cs"/>
                                        </a:rPr>
                                        <m:t>𝑦</m:t>
                                      </m:r>
                                      <m:r>
                                        <a:rPr lang="it-IT" i="1" kern="1200">
                                          <a:solidFill>
                                            <a:schemeClr val="tx2"/>
                                          </a:solidFill>
                                          <a:latin typeface="Cambria Math" panose="02040503050406030204" pitchFamily="18" charset="0"/>
                                          <a:ea typeface="+mn-ea"/>
                                          <a:cs typeface="+mn-cs"/>
                                        </a:rPr>
                                        <m:t>,</m:t>
                                      </m:r>
                                      <m:r>
                                        <a:rPr lang="it-IT" i="1" kern="1200">
                                          <a:solidFill>
                                            <a:schemeClr val="tx2"/>
                                          </a:solidFill>
                                          <a:latin typeface="Cambria Math" panose="02040503050406030204" pitchFamily="18" charset="0"/>
                                          <a:ea typeface="+mn-ea"/>
                                          <a:cs typeface="+mn-cs"/>
                                        </a:rPr>
                                        <m:t>𝑡</m:t>
                                      </m:r>
                                    </m:sub>
                                  </m:sSub>
                                  <m:r>
                                    <a:rPr lang="it-IT" i="1" kern="1200">
                                      <a:solidFill>
                                        <a:schemeClr val="tx2"/>
                                      </a:solidFill>
                                      <a:latin typeface="Cambria Math" panose="02040503050406030204" pitchFamily="18" charset="0"/>
                                      <a:ea typeface="+mn-ea"/>
                                      <a:cs typeface="+mn-cs"/>
                                    </a:rPr>
                                    <m:t>−</m:t>
                                  </m:r>
                                  <m:sSub>
                                    <m:sSubPr>
                                      <m:ctrlPr>
                                        <a:rPr lang="it-IT" i="1" kern="1200">
                                          <a:solidFill>
                                            <a:schemeClr val="tx2"/>
                                          </a:solidFill>
                                          <a:latin typeface="Cambria Math" panose="02040503050406030204" pitchFamily="18" charset="0"/>
                                          <a:ea typeface="+mn-ea"/>
                                          <a:cs typeface="+mn-cs"/>
                                        </a:rPr>
                                      </m:ctrlPr>
                                    </m:sSubPr>
                                    <m:e>
                                      <m:r>
                                        <a:rPr lang="it-IT" i="1" kern="1200">
                                          <a:solidFill>
                                            <a:schemeClr val="tx2"/>
                                          </a:solidFill>
                                          <a:latin typeface="Cambria Math" panose="02040503050406030204" pitchFamily="18" charset="0"/>
                                          <a:ea typeface="+mn-ea"/>
                                          <a:cs typeface="+mn-cs"/>
                                        </a:rPr>
                                        <m:t>𝑚</m:t>
                                      </m:r>
                                    </m:e>
                                    <m:sub>
                                      <m:r>
                                        <a:rPr lang="it-IT" i="1" kern="1200">
                                          <a:solidFill>
                                            <a:schemeClr val="tx2"/>
                                          </a:solidFill>
                                          <a:latin typeface="Cambria Math" panose="02040503050406030204" pitchFamily="18" charset="0"/>
                                          <a:ea typeface="+mn-ea"/>
                                          <a:cs typeface="+mn-cs"/>
                                        </a:rPr>
                                        <m:t>𝑥</m:t>
                                      </m:r>
                                      <m:r>
                                        <a:rPr lang="it-IT" i="1" kern="1200">
                                          <a:solidFill>
                                            <a:schemeClr val="tx2"/>
                                          </a:solidFill>
                                          <a:latin typeface="Cambria Math" panose="02040503050406030204" pitchFamily="18" charset="0"/>
                                          <a:ea typeface="+mn-ea"/>
                                          <a:cs typeface="+mn-cs"/>
                                        </a:rPr>
                                        <m:t>,</m:t>
                                      </m:r>
                                      <m:r>
                                        <a:rPr lang="it-IT" i="1" kern="1200">
                                          <a:solidFill>
                                            <a:schemeClr val="tx2"/>
                                          </a:solidFill>
                                          <a:latin typeface="Cambria Math" panose="02040503050406030204" pitchFamily="18" charset="0"/>
                                          <a:ea typeface="+mn-ea"/>
                                          <a:cs typeface="+mn-cs"/>
                                        </a:rPr>
                                        <m:t>𝑦</m:t>
                                      </m:r>
                                      <m:r>
                                        <a:rPr lang="it-IT" i="1" kern="1200">
                                          <a:solidFill>
                                            <a:schemeClr val="tx2"/>
                                          </a:solidFill>
                                          <a:latin typeface="Cambria Math" panose="02040503050406030204" pitchFamily="18" charset="0"/>
                                          <a:ea typeface="+mn-ea"/>
                                          <a:cs typeface="+mn-cs"/>
                                        </a:rPr>
                                        <m:t>,</m:t>
                                      </m:r>
                                      <m:r>
                                        <a:rPr lang="it-IT" i="1" kern="1200">
                                          <a:solidFill>
                                            <a:schemeClr val="tx2"/>
                                          </a:solidFill>
                                          <a:latin typeface="Cambria Math" panose="02040503050406030204" pitchFamily="18" charset="0"/>
                                          <a:ea typeface="+mn-ea"/>
                                          <a:cs typeface="+mn-cs"/>
                                        </a:rPr>
                                        <m:t>𝑡</m:t>
                                      </m:r>
                                      <m:r>
                                        <a:rPr lang="it-IT" i="1" kern="1200">
                                          <a:solidFill>
                                            <a:schemeClr val="tx2"/>
                                          </a:solidFill>
                                          <a:latin typeface="Cambria Math" panose="02040503050406030204" pitchFamily="18" charset="0"/>
                                          <a:ea typeface="+mn-ea"/>
                                          <a:cs typeface="+mn-cs"/>
                                        </a:rPr>
                                        <m:t>−1</m:t>
                                      </m:r>
                                    </m:sub>
                                  </m:sSub>
                                </m:e>
                              </m:d>
                              <m:r>
                                <a:rPr lang="it-IT" i="1" kern="1200">
                                  <a:solidFill>
                                    <a:schemeClr val="tx2"/>
                                  </a:solidFill>
                                  <a:latin typeface="Cambria Math" panose="02040503050406030204" pitchFamily="18" charset="0"/>
                                  <a:ea typeface="+mn-ea"/>
                                  <a:cs typeface="+mn-cs"/>
                                </a:rPr>
                                <m:t>≥ </m:t>
                              </m:r>
                              <m:r>
                                <a:rPr lang="it-IT" i="1" kern="1200">
                                  <a:solidFill>
                                    <a:schemeClr val="tx2"/>
                                  </a:solidFill>
                                  <a:latin typeface="Cambria Math" panose="02040503050406030204" pitchFamily="18" charset="0"/>
                                  <a:ea typeface="+mn-ea"/>
                                  <a:cs typeface="+mn-cs"/>
                                </a:rPr>
                                <m:t>𝜃</m:t>
                              </m:r>
                            </m:e>
                            <m:e>
                              <m:r>
                                <a:rPr lang="it-IT" i="1" kern="1200">
                                  <a:solidFill>
                                    <a:schemeClr val="tx2"/>
                                  </a:solidFill>
                                  <a:latin typeface="Cambria Math" panose="02040503050406030204" pitchFamily="18" charset="0"/>
                                  <a:ea typeface="+mn-ea"/>
                                  <a:cs typeface="+mn-cs"/>
                                </a:rPr>
                                <m:t> </m:t>
                              </m:r>
                            </m:e>
                            <m:e>
                              <m:r>
                                <a:rPr lang="it-IT" i="1" kern="1200">
                                  <a:solidFill>
                                    <a:schemeClr val="tx2"/>
                                  </a:solidFill>
                                  <a:latin typeface="Cambria Math" panose="02040503050406030204" pitchFamily="18" charset="0"/>
                                  <a:ea typeface="+mn-ea"/>
                                  <a:cs typeface="+mn-cs"/>
                                </a:rPr>
                                <m:t>0 </m:t>
                              </m:r>
                              <m:r>
                                <a:rPr lang="it-IT" i="1" kern="1200">
                                  <a:solidFill>
                                    <a:schemeClr val="tx2"/>
                                  </a:solidFill>
                                  <a:latin typeface="Cambria Math" panose="02040503050406030204" pitchFamily="18" charset="0"/>
                                  <a:ea typeface="+mn-ea"/>
                                  <a:cs typeface="+mn-cs"/>
                                </a:rPr>
                                <m:t>𝑜𝑡h𝑒𝑟𝑤𝑖𝑠𝑒</m:t>
                              </m:r>
                              <m:r>
                                <a:rPr lang="it-IT" i="1" kern="1200">
                                  <a:solidFill>
                                    <a:schemeClr val="tx2"/>
                                  </a:solidFill>
                                  <a:latin typeface="Cambria Math" panose="02040503050406030204" pitchFamily="18" charset="0"/>
                                  <a:ea typeface="+mn-ea"/>
                                  <a:cs typeface="+mn-cs"/>
                                </a:rPr>
                                <m:t>                              </m:t>
                              </m:r>
                            </m:e>
                          </m:eqArr>
                        </m:e>
                      </m:d>
                    </m:oMath>
                  </m:oMathPara>
                </a14:m>
                <a:endParaRPr lang="it-IT" dirty="0"/>
              </a:p>
              <a:p>
                <a:endParaRPr lang="it-IT" dirty="0"/>
              </a:p>
              <a:p>
                <a:r>
                  <a:rPr lang="it-IT" dirty="0"/>
                  <a:t>Si avrà una serie di mappe binarie che verranno sintetizzate in un’unica mappa, calcolando la media: </a:t>
                </a:r>
              </a:p>
              <a:p>
                <a:pPr marL="2895600" lvl="6" indent="0">
                  <a:buNone/>
                </a:pPr>
                <a14:m>
                  <m:oMathPara xmlns:m="http://schemas.openxmlformats.org/officeDocument/2006/math">
                    <m:oMathParaPr>
                      <m:jc m:val="centerGroup"/>
                    </m:oMathParaPr>
                    <m:oMath xmlns:m="http://schemas.openxmlformats.org/officeDocument/2006/math">
                      <m:bar>
                        <m:barPr>
                          <m:pos m:val="top"/>
                          <m:ctrlPr>
                            <a:rPr lang="it-IT" i="1">
                              <a:latin typeface="Cambria Math" panose="02040503050406030204" pitchFamily="18" charset="0"/>
                            </a:rPr>
                          </m:ctrlPr>
                        </m:barPr>
                        <m:e>
                          <m:sSub>
                            <m:sSubPr>
                              <m:ctrlPr>
                                <a:rPr lang="it-IT" i="1">
                                  <a:latin typeface="Cambria Math" panose="02040503050406030204" pitchFamily="18" charset="0"/>
                                </a:rPr>
                              </m:ctrlPr>
                            </m:sSubPr>
                            <m:e>
                              <m:r>
                                <a:rPr lang="it-IT">
                                  <a:latin typeface="Cambria Math" panose="02040503050406030204" pitchFamily="18" charset="0"/>
                                </a:rPr>
                                <m:t>𝑏</m:t>
                              </m:r>
                            </m:e>
                            <m:sub>
                              <m:r>
                                <a:rPr lang="it-IT">
                                  <a:latin typeface="Cambria Math" panose="02040503050406030204" pitchFamily="18" charset="0"/>
                                </a:rPr>
                                <m:t>𝑥</m:t>
                              </m:r>
                              <m:r>
                                <a:rPr lang="it-IT">
                                  <a:latin typeface="Cambria Math" panose="02040503050406030204" pitchFamily="18" charset="0"/>
                                </a:rPr>
                                <m:t>,</m:t>
                              </m:r>
                              <m:r>
                                <a:rPr lang="it-IT">
                                  <a:latin typeface="Cambria Math" panose="02040503050406030204" pitchFamily="18" charset="0"/>
                                </a:rPr>
                                <m:t>𝑦</m:t>
                              </m:r>
                            </m:sub>
                          </m:sSub>
                        </m:e>
                      </m:bar>
                      <m:r>
                        <a:rPr lang="it-IT">
                          <a:latin typeface="Cambria Math" panose="02040503050406030204" pitchFamily="18" charset="0"/>
                        </a:rPr>
                        <m:t>=</m:t>
                      </m:r>
                      <m:f>
                        <m:fPr>
                          <m:ctrlPr>
                            <a:rPr lang="it-IT" i="1">
                              <a:latin typeface="Cambria Math" panose="02040503050406030204" pitchFamily="18" charset="0"/>
                            </a:rPr>
                          </m:ctrlPr>
                        </m:fPr>
                        <m:num>
                          <m:r>
                            <a:rPr lang="it-IT">
                              <a:latin typeface="Cambria Math" panose="02040503050406030204" pitchFamily="18" charset="0"/>
                            </a:rPr>
                            <m:t>1</m:t>
                          </m:r>
                        </m:num>
                        <m:den>
                          <m:r>
                            <a:rPr lang="it-IT">
                              <a:latin typeface="Cambria Math" panose="02040503050406030204" pitchFamily="18" charset="0"/>
                            </a:rPr>
                            <m:t>𝑇</m:t>
                          </m:r>
                        </m:den>
                      </m:f>
                      <m:nary>
                        <m:naryPr>
                          <m:chr m:val="∑"/>
                          <m:limLoc m:val="undOvr"/>
                          <m:supHide m:val="on"/>
                          <m:ctrlPr>
                            <a:rPr lang="it-IT" i="1">
                              <a:latin typeface="Cambria Math" panose="02040503050406030204" pitchFamily="18" charset="0"/>
                            </a:rPr>
                          </m:ctrlPr>
                        </m:naryPr>
                        <m:sub>
                          <m:r>
                            <a:rPr lang="it-IT">
                              <a:latin typeface="Cambria Math" panose="02040503050406030204" pitchFamily="18" charset="0"/>
                            </a:rPr>
                            <m:t>𝑡</m:t>
                          </m:r>
                        </m:sub>
                        <m:sup/>
                        <m:e>
                          <m:sSub>
                            <m:sSubPr>
                              <m:ctrlPr>
                                <a:rPr lang="it-IT" i="1">
                                  <a:latin typeface="Cambria Math" panose="02040503050406030204" pitchFamily="18" charset="0"/>
                                </a:rPr>
                              </m:ctrlPr>
                            </m:sSubPr>
                            <m:e>
                              <m:r>
                                <a:rPr lang="it-IT">
                                  <a:latin typeface="Cambria Math" panose="02040503050406030204" pitchFamily="18" charset="0"/>
                                </a:rPr>
                                <m:t>𝑏</m:t>
                              </m:r>
                            </m:e>
                            <m:sub>
                              <m:r>
                                <a:rPr lang="it-IT">
                                  <a:latin typeface="Cambria Math" panose="02040503050406030204" pitchFamily="18" charset="0"/>
                                </a:rPr>
                                <m:t>𝑥</m:t>
                              </m:r>
                              <m:r>
                                <a:rPr lang="it-IT">
                                  <a:latin typeface="Cambria Math" panose="02040503050406030204" pitchFamily="18" charset="0"/>
                                </a:rPr>
                                <m:t>,</m:t>
                              </m:r>
                              <m:r>
                                <a:rPr lang="it-IT">
                                  <a:latin typeface="Cambria Math" panose="02040503050406030204" pitchFamily="18" charset="0"/>
                                </a:rPr>
                                <m:t>𝑦</m:t>
                              </m:r>
                              <m:r>
                                <a:rPr lang="it-IT">
                                  <a:latin typeface="Cambria Math" panose="02040503050406030204" pitchFamily="18" charset="0"/>
                                </a:rPr>
                                <m:t>,</m:t>
                              </m:r>
                              <m:r>
                                <a:rPr lang="it-IT">
                                  <a:latin typeface="Cambria Math" panose="02040503050406030204" pitchFamily="18" charset="0"/>
                                </a:rPr>
                                <m:t>𝑡</m:t>
                              </m:r>
                            </m:sub>
                          </m:sSub>
                        </m:e>
                      </m:nary>
                    </m:oMath>
                  </m:oMathPara>
                </a14:m>
                <a:endParaRPr lang="it-IT" dirty="0"/>
              </a:p>
              <a:p>
                <a:endParaRPr lang="it-IT" dirty="0"/>
              </a:p>
              <a:p>
                <a:r>
                  <a:rPr lang="it-IT" dirty="0"/>
                  <a:t>Il video viene rappresentato da un vettore (</a:t>
                </a:r>
                <a:r>
                  <a:rPr lang="it-IT" dirty="0" err="1"/>
                  <a:t>Violent</a:t>
                </a:r>
                <a:r>
                  <a:rPr lang="it-IT" dirty="0"/>
                  <a:t> </a:t>
                </a:r>
                <a:r>
                  <a:rPr lang="it-IT" dirty="0" err="1"/>
                  <a:t>Flows</a:t>
                </a:r>
                <a:r>
                  <a:rPr lang="it-IT" dirty="0"/>
                  <a:t>) di istogrammi concatenati, dove ogni istogramma è tratto da una cella M x N della matrice risultante. </a:t>
                </a:r>
                <a:br>
                  <a:rPr lang="it-IT" dirty="0"/>
                </a:br>
                <a:endParaRPr lang="it-IT" dirty="0"/>
              </a:p>
              <a:p>
                <a:pPr marL="152400" indent="0">
                  <a:buNone/>
                </a:pPr>
                <a:r>
                  <a:rPr lang="it-IT" dirty="0"/>
                  <a:t>Il sistema </a:t>
                </a:r>
                <a:r>
                  <a:rPr lang="it-IT" dirty="0" err="1"/>
                  <a:t>shallow</a:t>
                </a:r>
                <a:r>
                  <a:rPr lang="it-IT" dirty="0"/>
                  <a:t> implementato in </a:t>
                </a:r>
                <a:r>
                  <a:rPr lang="it-IT" dirty="0" err="1"/>
                  <a:t>Matlab</a:t>
                </a:r>
                <a:r>
                  <a:rPr lang="it-IT" dirty="0"/>
                  <a:t> ha ottenuto discreti risultati in ridotti tempi di esecuzione.</a:t>
                </a:r>
              </a:p>
              <a:p>
                <a:endParaRPr lang="it-IT" dirty="0"/>
              </a:p>
            </p:txBody>
          </p:sp>
        </mc:Choice>
        <mc:Fallback xmlns="">
          <p:sp>
            <p:nvSpPr>
              <p:cNvPr id="2" name="Segnaposto testo 1"/>
              <p:cNvSpPr>
                <a:spLocks noGrp="1" noRot="1" noChangeAspect="1" noMove="1" noResize="1" noEditPoints="1" noAdjustHandles="1" noChangeArrowheads="1" noChangeShapeType="1" noTextEdit="1"/>
              </p:cNvSpPr>
              <p:nvPr>
                <p:ph type="body" idx="1"/>
              </p:nvPr>
            </p:nvSpPr>
            <p:spPr>
              <a:xfrm>
                <a:off x="793304" y="838772"/>
                <a:ext cx="7945060" cy="3918857"/>
              </a:xfrm>
              <a:blipFill rotWithShape="0">
                <a:blip r:embed="rId2"/>
                <a:stretch>
                  <a:fillRect/>
                </a:stretch>
              </a:blipFill>
            </p:spPr>
            <p:txBody>
              <a:bodyPr/>
              <a:lstStyle/>
              <a:p>
                <a:r>
                  <a:rPr lang="it-IT">
                    <a:noFill/>
                  </a:rPr>
                  <a:t> </a:t>
                </a:r>
              </a:p>
            </p:txBody>
          </p:sp>
        </mc:Fallback>
      </mc:AlternateContent>
      <p:sp>
        <p:nvSpPr>
          <p:cNvPr id="3" name="Titolo 2"/>
          <p:cNvSpPr>
            <a:spLocks noGrp="1"/>
          </p:cNvSpPr>
          <p:nvPr>
            <p:ph type="ctrTitle"/>
          </p:nvPr>
        </p:nvSpPr>
        <p:spPr>
          <a:xfrm>
            <a:off x="1964851" y="352850"/>
            <a:ext cx="5214300" cy="485923"/>
          </a:xfrm>
        </p:spPr>
        <p:txBody>
          <a:bodyPr/>
          <a:lstStyle/>
          <a:p>
            <a:r>
              <a:rPr lang="it-IT" dirty="0" err="1"/>
              <a:t>Vif</a:t>
            </a:r>
            <a:endParaRPr lang="it-IT" dirty="0"/>
          </a:p>
        </p:txBody>
      </p:sp>
    </p:spTree>
    <p:extLst>
      <p:ext uri="{BB962C8B-B14F-4D97-AF65-F5344CB8AC3E}">
        <p14:creationId xmlns:p14="http://schemas.microsoft.com/office/powerpoint/2010/main" val="2431271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0"/>
          <p:cNvSpPr txBox="1">
            <a:spLocks noGrp="1"/>
          </p:cNvSpPr>
          <p:nvPr>
            <p:ph type="ctrTitle"/>
          </p:nvPr>
        </p:nvSpPr>
        <p:spPr>
          <a:xfrm>
            <a:off x="3381445" y="2098650"/>
            <a:ext cx="23724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solidFill>
                  <a:schemeClr val="dk2"/>
                </a:solidFill>
              </a:rPr>
              <a:t>CONTENUTI</a:t>
            </a:r>
            <a:endParaRPr dirty="0">
              <a:solidFill>
                <a:schemeClr val="dk2"/>
              </a:solidFill>
            </a:endParaRPr>
          </a:p>
        </p:txBody>
      </p:sp>
      <p:sp>
        <p:nvSpPr>
          <p:cNvPr id="151" name="Google Shape;151;p30"/>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p>
            <a:r>
              <a:rPr lang="it-IT" dirty="0"/>
              <a:t>INTRO</a:t>
            </a:r>
            <a:br>
              <a:rPr lang="it-IT" dirty="0"/>
            </a:br>
            <a:r>
              <a:rPr lang="it-IT" dirty="0"/>
              <a:t>AMBITO DI RICERCA</a:t>
            </a:r>
          </a:p>
        </p:txBody>
      </p:sp>
      <p:sp>
        <p:nvSpPr>
          <p:cNvPr id="152" name="Google Shape;152;p30"/>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000" dirty="0"/>
              <a:t>Breve introduzione al tema trattato all’interno della Tesi</a:t>
            </a:r>
            <a:endParaRPr sz="1000" dirty="0"/>
          </a:p>
        </p:txBody>
      </p:sp>
      <p:sp>
        <p:nvSpPr>
          <p:cNvPr id="153" name="Google Shape;153;p30"/>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p>
            <a:pPr lvl="0"/>
            <a:r>
              <a:rPr lang="it-IT" dirty="0"/>
              <a:t>VioSR  ABSTRACT</a:t>
            </a:r>
            <a:endParaRPr lang="it-IT" dirty="0">
              <a:solidFill>
                <a:schemeClr val="lt2"/>
              </a:solidFill>
            </a:endParaRPr>
          </a:p>
        </p:txBody>
      </p:sp>
      <p:sp>
        <p:nvSpPr>
          <p:cNvPr id="154" name="Google Shape;154;p30"/>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000" dirty="0"/>
              <a:t>Descrizione e obbiettivo prefissato dal progetto </a:t>
            </a:r>
            <a:r>
              <a:rPr lang="it-IT" sz="1000" dirty="0" err="1"/>
              <a:t>VioSR</a:t>
            </a:r>
            <a:endParaRPr sz="1000" dirty="0"/>
          </a:p>
        </p:txBody>
      </p:sp>
      <p:sp>
        <p:nvSpPr>
          <p:cNvPr id="155" name="Google Shape;155;p30"/>
          <p:cNvSpPr txBox="1">
            <a:spLocks noGrp="1"/>
          </p:cNvSpPr>
          <p:nvPr>
            <p:ph type="title" idx="3"/>
          </p:nvPr>
        </p:nvSpPr>
        <p:spPr>
          <a:xfrm>
            <a:off x="2469626" y="544448"/>
            <a:ext cx="756422"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dk2"/>
                </a:solidFill>
              </a:rPr>
              <a:t>01</a:t>
            </a:r>
            <a:endParaRPr dirty="0">
              <a:solidFill>
                <a:schemeClr val="dk2"/>
              </a:solidFill>
            </a:endParaRPr>
          </a:p>
        </p:txBody>
      </p:sp>
      <p:sp>
        <p:nvSpPr>
          <p:cNvPr id="156" name="Google Shape;156;p30"/>
          <p:cNvSpPr txBox="1">
            <a:spLocks noGrp="1"/>
          </p:cNvSpPr>
          <p:nvPr>
            <p:ph type="title" idx="5"/>
          </p:nvPr>
        </p:nvSpPr>
        <p:spPr>
          <a:xfrm>
            <a:off x="2469626" y="2487168"/>
            <a:ext cx="743379"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dk2"/>
                </a:solidFill>
              </a:rPr>
              <a:t>03</a:t>
            </a:r>
            <a:endParaRPr dirty="0">
              <a:solidFill>
                <a:schemeClr val="dk2"/>
              </a:solidFill>
            </a:endParaRPr>
          </a:p>
        </p:txBody>
      </p:sp>
      <p:sp>
        <p:nvSpPr>
          <p:cNvPr id="157" name="Google Shape;157;p30"/>
          <p:cNvSpPr txBox="1">
            <a:spLocks noGrp="1"/>
          </p:cNvSpPr>
          <p:nvPr>
            <p:ph type="title" idx="4"/>
          </p:nvPr>
        </p:nvSpPr>
        <p:spPr>
          <a:xfrm>
            <a:off x="2469628" y="1515808"/>
            <a:ext cx="743378"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dk2"/>
                </a:solidFill>
              </a:rPr>
              <a:t>02</a:t>
            </a:r>
            <a:endParaRPr dirty="0">
              <a:solidFill>
                <a:schemeClr val="dk2"/>
              </a:solidFill>
            </a:endParaRPr>
          </a:p>
        </p:txBody>
      </p:sp>
      <p:cxnSp>
        <p:nvCxnSpPr>
          <p:cNvPr id="158" name="Google Shape;158;p30"/>
          <p:cNvCxnSpPr/>
          <p:nvPr/>
        </p:nvCxnSpPr>
        <p:spPr>
          <a:xfrm>
            <a:off x="3297225" y="0"/>
            <a:ext cx="0" cy="2393700"/>
          </a:xfrm>
          <a:prstGeom prst="straightConnector1">
            <a:avLst/>
          </a:prstGeom>
          <a:noFill/>
          <a:ln w="9525" cap="flat" cmpd="sng">
            <a:solidFill>
              <a:schemeClr val="dk2"/>
            </a:solidFill>
            <a:prstDash val="solid"/>
            <a:round/>
            <a:headEnd type="none" w="med" len="med"/>
            <a:tailEnd type="none" w="med" len="med"/>
          </a:ln>
        </p:spPr>
      </p:cxnSp>
      <p:cxnSp>
        <p:nvCxnSpPr>
          <p:cNvPr id="159" name="Google Shape;159;p30"/>
          <p:cNvCxnSpPr>
            <a:cxnSpLocks/>
          </p:cNvCxnSpPr>
          <p:nvPr/>
        </p:nvCxnSpPr>
        <p:spPr>
          <a:xfrm>
            <a:off x="5870938" y="2456923"/>
            <a:ext cx="0" cy="2686577"/>
          </a:xfrm>
          <a:prstGeom prst="straightConnector1">
            <a:avLst/>
          </a:prstGeom>
          <a:noFill/>
          <a:ln w="9525" cap="flat" cmpd="sng">
            <a:solidFill>
              <a:schemeClr val="dk2"/>
            </a:solidFill>
            <a:prstDash val="solid"/>
            <a:round/>
            <a:headEnd type="none" w="med" len="med"/>
            <a:tailEnd type="none" w="med" len="med"/>
          </a:ln>
        </p:spPr>
      </p:cxnSp>
      <p:sp>
        <p:nvSpPr>
          <p:cNvPr id="160" name="Google Shape;160;p30"/>
          <p:cNvSpPr txBox="1">
            <a:spLocks noGrp="1"/>
          </p:cNvSpPr>
          <p:nvPr>
            <p:ph type="title" idx="6"/>
          </p:nvPr>
        </p:nvSpPr>
        <p:spPr>
          <a:xfrm>
            <a:off x="5930996" y="1493887"/>
            <a:ext cx="784518"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rPr>
              <a:t>04</a:t>
            </a:r>
            <a:endParaRPr dirty="0">
              <a:solidFill>
                <a:schemeClr val="dk2"/>
              </a:solidFill>
            </a:endParaRPr>
          </a:p>
        </p:txBody>
      </p:sp>
      <p:sp>
        <p:nvSpPr>
          <p:cNvPr id="161" name="Google Shape;161;p30"/>
          <p:cNvSpPr txBox="1">
            <a:spLocks noGrp="1"/>
          </p:cNvSpPr>
          <p:nvPr>
            <p:ph type="title" idx="7"/>
          </p:nvPr>
        </p:nvSpPr>
        <p:spPr>
          <a:xfrm>
            <a:off x="5930996" y="2437859"/>
            <a:ext cx="784518"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rPr>
              <a:t>05</a:t>
            </a:r>
            <a:endParaRPr dirty="0">
              <a:solidFill>
                <a:schemeClr val="dk2"/>
              </a:solidFill>
            </a:endParaRPr>
          </a:p>
        </p:txBody>
      </p:sp>
      <p:sp>
        <p:nvSpPr>
          <p:cNvPr id="162" name="Google Shape;162;p30"/>
          <p:cNvSpPr txBox="1">
            <a:spLocks noGrp="1"/>
          </p:cNvSpPr>
          <p:nvPr>
            <p:ph type="title" idx="8"/>
          </p:nvPr>
        </p:nvSpPr>
        <p:spPr>
          <a:xfrm>
            <a:off x="5930996" y="3392494"/>
            <a:ext cx="784518"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rPr>
              <a:t>06</a:t>
            </a:r>
            <a:endParaRPr dirty="0">
              <a:solidFill>
                <a:schemeClr val="dk2"/>
              </a:solidFill>
            </a:endParaRPr>
          </a:p>
        </p:txBody>
      </p:sp>
      <p:sp>
        <p:nvSpPr>
          <p:cNvPr id="164" name="Google Shape;164;p30"/>
          <p:cNvSpPr txBox="1">
            <a:spLocks noGrp="1"/>
          </p:cNvSpPr>
          <p:nvPr>
            <p:ph type="subTitle" idx="15"/>
          </p:nvPr>
        </p:nvSpPr>
        <p:spPr>
          <a:xfrm>
            <a:off x="690446" y="2596155"/>
            <a:ext cx="1674300" cy="71080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000" dirty="0"/>
              <a:t>Ricerca lavori correlati e dello Stato dell’Arte contemporaneo relativo alla classificazione della violenza</a:t>
            </a:r>
            <a:endParaRPr sz="1000" dirty="0"/>
          </a:p>
        </p:txBody>
      </p:sp>
      <p:sp>
        <p:nvSpPr>
          <p:cNvPr id="165" name="Google Shape;165;p30"/>
          <p:cNvSpPr txBox="1">
            <a:spLocks noGrp="1"/>
          </p:cNvSpPr>
          <p:nvPr>
            <p:ph type="ctrTitle" idx="16"/>
          </p:nvPr>
        </p:nvSpPr>
        <p:spPr>
          <a:xfrm>
            <a:off x="6670546" y="1167854"/>
            <a:ext cx="1974300" cy="577800"/>
          </a:xfrm>
          <a:prstGeom prst="rect">
            <a:avLst/>
          </a:prstGeom>
        </p:spPr>
        <p:txBody>
          <a:bodyPr spcFirstLastPara="1" wrap="square" lIns="91425" tIns="91425" rIns="91425" bIns="91425" anchor="b" anchorCtr="0">
            <a:noAutofit/>
          </a:bodyPr>
          <a:lstStyle/>
          <a:p>
            <a:pPr marL="152400" lvl="0">
              <a:buClr>
                <a:schemeClr val="lt2"/>
              </a:buClr>
              <a:buSzPts val="1200"/>
            </a:pPr>
            <a:r>
              <a:rPr lang="it-IT" dirty="0">
                <a:uFill>
                  <a:noFill/>
                </a:uFill>
                <a:latin typeface="Exo 2" panose="020B0604020202020204" charset="0"/>
                <a:ea typeface="Roboto Condensed"/>
                <a:cs typeface="Roboto Condensed"/>
                <a:sym typeface="Roboto Condensed"/>
              </a:rPr>
              <a:t>DATASET</a:t>
            </a:r>
            <a:endParaRPr lang="it-IT" dirty="0">
              <a:solidFill>
                <a:schemeClr val="lt2"/>
              </a:solidFill>
              <a:latin typeface="Exo 2" panose="020B0604020202020204" charset="0"/>
              <a:ea typeface="Roboto Condensed"/>
              <a:cs typeface="Roboto Condensed"/>
              <a:sym typeface="Roboto Condensed"/>
            </a:endParaRPr>
          </a:p>
        </p:txBody>
      </p:sp>
      <p:sp>
        <p:nvSpPr>
          <p:cNvPr id="166" name="Google Shape;166;p30"/>
          <p:cNvSpPr txBox="1">
            <a:spLocks noGrp="1"/>
          </p:cNvSpPr>
          <p:nvPr>
            <p:ph type="subTitle" idx="17"/>
          </p:nvPr>
        </p:nvSpPr>
        <p:spPr>
          <a:xfrm>
            <a:off x="6820546" y="1631254"/>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000" dirty="0"/>
              <a:t>Dataset adottati nell’ambito di ricerca e quelli adottati dal progetto VioSR</a:t>
            </a:r>
            <a:endParaRPr sz="1000" dirty="0"/>
          </a:p>
        </p:txBody>
      </p:sp>
      <p:sp>
        <p:nvSpPr>
          <p:cNvPr id="167" name="Google Shape;167;p30"/>
          <p:cNvSpPr txBox="1">
            <a:spLocks noGrp="1"/>
          </p:cNvSpPr>
          <p:nvPr>
            <p:ph type="ctrTitle" idx="18"/>
          </p:nvPr>
        </p:nvSpPr>
        <p:spPr>
          <a:xfrm>
            <a:off x="6820546" y="2124618"/>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t-IT" dirty="0">
                <a:solidFill>
                  <a:schemeClr val="dk2"/>
                </a:solidFill>
              </a:rPr>
              <a:t>IMPLEMENTAZIONI</a:t>
            </a:r>
            <a:endParaRPr dirty="0">
              <a:solidFill>
                <a:schemeClr val="dk2"/>
              </a:solidFill>
            </a:endParaRPr>
          </a:p>
        </p:txBody>
      </p:sp>
      <p:sp>
        <p:nvSpPr>
          <p:cNvPr id="168" name="Google Shape;168;p30"/>
          <p:cNvSpPr txBox="1">
            <a:spLocks noGrp="1"/>
          </p:cNvSpPr>
          <p:nvPr>
            <p:ph type="subTitle" idx="19"/>
          </p:nvPr>
        </p:nvSpPr>
        <p:spPr>
          <a:xfrm>
            <a:off x="6820546" y="2579440"/>
            <a:ext cx="1674300" cy="7275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000" dirty="0"/>
              <a:t>Descrizione delle architetture e delle reti adottate dal progetto VioSR per lo scopo prefissato</a:t>
            </a:r>
            <a:endParaRPr sz="1000" dirty="0"/>
          </a:p>
        </p:txBody>
      </p:sp>
      <p:sp>
        <p:nvSpPr>
          <p:cNvPr id="169" name="Google Shape;169;p30"/>
          <p:cNvSpPr txBox="1">
            <a:spLocks noGrp="1"/>
          </p:cNvSpPr>
          <p:nvPr>
            <p:ph type="ctrTitle" idx="20"/>
          </p:nvPr>
        </p:nvSpPr>
        <p:spPr>
          <a:xfrm>
            <a:off x="6820546" y="3071814"/>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t-IT" dirty="0">
                <a:solidFill>
                  <a:schemeClr val="dk2"/>
                </a:solidFill>
              </a:rPr>
              <a:t>VALUTAZIONE</a:t>
            </a:r>
            <a:endParaRPr dirty="0">
              <a:solidFill>
                <a:schemeClr val="dk2"/>
              </a:solidFill>
            </a:endParaRPr>
          </a:p>
        </p:txBody>
      </p:sp>
      <p:sp>
        <p:nvSpPr>
          <p:cNvPr id="170" name="Google Shape;170;p30"/>
          <p:cNvSpPr txBox="1">
            <a:spLocks noGrp="1"/>
          </p:cNvSpPr>
          <p:nvPr>
            <p:ph type="subTitle" idx="21"/>
          </p:nvPr>
        </p:nvSpPr>
        <p:spPr>
          <a:xfrm>
            <a:off x="6820546" y="3526634"/>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000" dirty="0"/>
              <a:t>Confronto e valutazione dei risultati ottenuti rispetto ai lavori correlati nello </a:t>
            </a:r>
            <a:r>
              <a:rPr lang="it-IT" sz="1000" dirty="0" err="1"/>
              <a:t>S.d.A</a:t>
            </a:r>
            <a:endParaRPr sz="1000" dirty="0"/>
          </a:p>
        </p:txBody>
      </p:sp>
      <p:sp>
        <p:nvSpPr>
          <p:cNvPr id="3" name="Titolo 2">
            <a:extLst>
              <a:ext uri="{FF2B5EF4-FFF2-40B4-BE49-F238E27FC236}">
                <a16:creationId xmlns:a16="http://schemas.microsoft.com/office/drawing/2014/main" id="{5CCF618C-E28D-440E-9B39-2AC4CFDAF860}"/>
              </a:ext>
            </a:extLst>
          </p:cNvPr>
          <p:cNvSpPr>
            <a:spLocks noGrp="1"/>
          </p:cNvSpPr>
          <p:nvPr>
            <p:ph type="ctrTitle" idx="14"/>
          </p:nvPr>
        </p:nvSpPr>
        <p:spPr/>
        <p:txBody>
          <a:bodyPr/>
          <a:lstStyle/>
          <a:p>
            <a:r>
              <a:rPr lang="it-IT" dirty="0"/>
              <a:t>STATO DELL’ARTE</a:t>
            </a:r>
          </a:p>
        </p:txBody>
      </p:sp>
      <p:sp>
        <p:nvSpPr>
          <p:cNvPr id="25" name="Google Shape;162;p30">
            <a:extLst>
              <a:ext uri="{FF2B5EF4-FFF2-40B4-BE49-F238E27FC236}">
                <a16:creationId xmlns:a16="http://schemas.microsoft.com/office/drawing/2014/main" id="{10673606-6081-4A1A-9EB1-A1B1ED06AA0D}"/>
              </a:ext>
            </a:extLst>
          </p:cNvPr>
          <p:cNvSpPr txBox="1">
            <a:spLocks/>
          </p:cNvSpPr>
          <p:nvPr/>
        </p:nvSpPr>
        <p:spPr>
          <a:xfrm>
            <a:off x="5975968" y="4311794"/>
            <a:ext cx="739549"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Exo 2"/>
              <a:buNone/>
              <a:defRPr sz="3600" b="1" i="0" u="none" strike="noStrike" cap="none">
                <a:solidFill>
                  <a:schemeClr val="dk2"/>
                </a:solidFill>
                <a:latin typeface="Exo 2"/>
                <a:ea typeface="Exo 2"/>
                <a:cs typeface="Exo 2"/>
                <a:sym typeface="Exo 2"/>
              </a:defRPr>
            </a:lvl1pPr>
            <a:lvl2pPr marR="0" lvl="1" algn="l" rtl="0">
              <a:lnSpc>
                <a:spcPct val="100000"/>
              </a:lnSpc>
              <a:spcBef>
                <a:spcPts val="0"/>
              </a:spcBef>
              <a:spcAft>
                <a:spcPts val="0"/>
              </a:spcAft>
              <a:buClr>
                <a:schemeClr val="dk2"/>
              </a:buClr>
              <a:buSzPts val="4800"/>
              <a:buFont typeface="Fira Sans Extra Condensed Medium"/>
              <a:buNone/>
              <a:defRPr sz="4800" b="0" i="0" u="none" strike="noStrike" cap="none">
                <a:solidFill>
                  <a:schemeClr val="dk2"/>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2"/>
              </a:buClr>
              <a:buSzPts val="4800"/>
              <a:buFont typeface="Fira Sans Extra Condensed Medium"/>
              <a:buNone/>
              <a:defRPr sz="4800" b="0" i="0" u="none" strike="noStrike" cap="none">
                <a:solidFill>
                  <a:schemeClr val="dk2"/>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2"/>
              </a:buClr>
              <a:buSzPts val="4800"/>
              <a:buFont typeface="Fira Sans Extra Condensed Medium"/>
              <a:buNone/>
              <a:defRPr sz="4800" b="0" i="0" u="none" strike="noStrike" cap="none">
                <a:solidFill>
                  <a:schemeClr val="dk2"/>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2"/>
              </a:buClr>
              <a:buSzPts val="4800"/>
              <a:buFont typeface="Fira Sans Extra Condensed Medium"/>
              <a:buNone/>
              <a:defRPr sz="4800" b="0" i="0" u="none" strike="noStrike" cap="none">
                <a:solidFill>
                  <a:schemeClr val="dk2"/>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2"/>
              </a:buClr>
              <a:buSzPts val="4800"/>
              <a:buFont typeface="Fira Sans Extra Condensed Medium"/>
              <a:buNone/>
              <a:defRPr sz="4800" b="0" i="0" u="none" strike="noStrike" cap="none">
                <a:solidFill>
                  <a:schemeClr val="dk2"/>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2"/>
              </a:buClr>
              <a:buSzPts val="4800"/>
              <a:buFont typeface="Fira Sans Extra Condensed Medium"/>
              <a:buNone/>
              <a:defRPr sz="4800" b="0" i="0" u="none" strike="noStrike" cap="none">
                <a:solidFill>
                  <a:schemeClr val="dk2"/>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2"/>
              </a:buClr>
              <a:buSzPts val="4800"/>
              <a:buFont typeface="Fira Sans Extra Condensed Medium"/>
              <a:buNone/>
              <a:defRPr sz="4800" b="0" i="0" u="none" strike="noStrike" cap="none">
                <a:solidFill>
                  <a:schemeClr val="dk2"/>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2"/>
              </a:buClr>
              <a:buSzPts val="4800"/>
              <a:buFont typeface="Fira Sans Extra Condensed Medium"/>
              <a:buNone/>
              <a:defRPr sz="4800" b="0" i="0" u="none" strike="noStrike" cap="none">
                <a:solidFill>
                  <a:schemeClr val="dk2"/>
                </a:solidFill>
                <a:latin typeface="Fira Sans Extra Condensed Medium"/>
                <a:ea typeface="Fira Sans Extra Condensed Medium"/>
                <a:cs typeface="Fira Sans Extra Condensed Medium"/>
                <a:sym typeface="Fira Sans Extra Condensed Medium"/>
              </a:defRPr>
            </a:lvl9pPr>
          </a:lstStyle>
          <a:p>
            <a:r>
              <a:rPr lang="en" dirty="0"/>
              <a:t>07</a:t>
            </a:r>
          </a:p>
        </p:txBody>
      </p:sp>
      <p:sp>
        <p:nvSpPr>
          <p:cNvPr id="26" name="Google Shape;169;p30">
            <a:extLst>
              <a:ext uri="{FF2B5EF4-FFF2-40B4-BE49-F238E27FC236}">
                <a16:creationId xmlns:a16="http://schemas.microsoft.com/office/drawing/2014/main" id="{C4AD8108-C930-4274-AF10-8A63A5DB85D4}"/>
              </a:ext>
            </a:extLst>
          </p:cNvPr>
          <p:cNvSpPr txBox="1">
            <a:spLocks/>
          </p:cNvSpPr>
          <p:nvPr/>
        </p:nvSpPr>
        <p:spPr>
          <a:xfrm>
            <a:off x="6820546" y="3993566"/>
            <a:ext cx="19743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1400"/>
              <a:buFont typeface="Exo 2"/>
              <a:buNone/>
              <a:defRPr sz="1400" b="1" i="0" u="none" strike="noStrike" cap="none">
                <a:solidFill>
                  <a:schemeClr val="dk2"/>
                </a:solidFill>
                <a:latin typeface="Exo 2"/>
                <a:ea typeface="Exo 2"/>
                <a:cs typeface="Exo 2"/>
                <a:sym typeface="Exo 2"/>
              </a:defRPr>
            </a:lvl1pPr>
            <a:lvl2pPr marR="0" lvl="1" algn="l" rtl="0">
              <a:lnSpc>
                <a:spcPct val="100000"/>
              </a:lnSpc>
              <a:spcBef>
                <a:spcPts val="0"/>
              </a:spcBef>
              <a:spcAft>
                <a:spcPts val="0"/>
              </a:spcAft>
              <a:buClr>
                <a:schemeClr val="dk2"/>
              </a:buClr>
              <a:buSzPts val="1400"/>
              <a:buFont typeface="Squada One"/>
              <a:buNone/>
              <a:defRPr sz="14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1400"/>
              <a:buFont typeface="Squada One"/>
              <a:buNone/>
              <a:defRPr sz="14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1400"/>
              <a:buFont typeface="Squada One"/>
              <a:buNone/>
              <a:defRPr sz="14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1400"/>
              <a:buFont typeface="Squada One"/>
              <a:buNone/>
              <a:defRPr sz="14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1400"/>
              <a:buFont typeface="Squada One"/>
              <a:buNone/>
              <a:defRPr sz="14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1400"/>
              <a:buFont typeface="Squada One"/>
              <a:buNone/>
              <a:defRPr sz="14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1400"/>
              <a:buFont typeface="Squada One"/>
              <a:buNone/>
              <a:defRPr sz="14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1400"/>
              <a:buFont typeface="Squada One"/>
              <a:buNone/>
              <a:defRPr sz="1400" b="0" i="0" u="none" strike="noStrike" cap="none">
                <a:solidFill>
                  <a:schemeClr val="dk2"/>
                </a:solidFill>
                <a:latin typeface="Squada One"/>
                <a:ea typeface="Squada One"/>
                <a:cs typeface="Squada One"/>
                <a:sym typeface="Squada One"/>
              </a:defRPr>
            </a:lvl9pPr>
          </a:lstStyle>
          <a:p>
            <a:r>
              <a:rPr lang="it-IT" dirty="0"/>
              <a:t>CONCLUSIONI</a:t>
            </a:r>
          </a:p>
        </p:txBody>
      </p:sp>
      <p:sp>
        <p:nvSpPr>
          <p:cNvPr id="27" name="Google Shape;170;p30">
            <a:extLst>
              <a:ext uri="{FF2B5EF4-FFF2-40B4-BE49-F238E27FC236}">
                <a16:creationId xmlns:a16="http://schemas.microsoft.com/office/drawing/2014/main" id="{EF5ABCE2-4AA6-40CA-B337-B8D4A6C8C92B}"/>
              </a:ext>
            </a:extLst>
          </p:cNvPr>
          <p:cNvSpPr txBox="1">
            <a:spLocks/>
          </p:cNvSpPr>
          <p:nvPr/>
        </p:nvSpPr>
        <p:spPr>
          <a:xfrm>
            <a:off x="6820546" y="4448386"/>
            <a:ext cx="1674300"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900"/>
              <a:buFont typeface="Roboto Condensed Light"/>
              <a:buNone/>
              <a:defRPr sz="9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l" rtl="0">
              <a:lnSpc>
                <a:spcPct val="100000"/>
              </a:lnSpc>
              <a:spcBef>
                <a:spcPts val="0"/>
              </a:spcBef>
              <a:spcAft>
                <a:spcPts val="0"/>
              </a:spcAft>
              <a:buClr>
                <a:schemeClr val="lt2"/>
              </a:buClr>
              <a:buSzPts val="900"/>
              <a:buFont typeface="Roboto Condensed Light"/>
              <a:buNone/>
              <a:defRPr sz="9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l" rtl="0">
              <a:lnSpc>
                <a:spcPct val="100000"/>
              </a:lnSpc>
              <a:spcBef>
                <a:spcPts val="0"/>
              </a:spcBef>
              <a:spcAft>
                <a:spcPts val="0"/>
              </a:spcAft>
              <a:buClr>
                <a:schemeClr val="lt2"/>
              </a:buClr>
              <a:buSzPts val="900"/>
              <a:buFont typeface="Roboto Condensed Light"/>
              <a:buNone/>
              <a:defRPr sz="9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l" rtl="0">
              <a:lnSpc>
                <a:spcPct val="100000"/>
              </a:lnSpc>
              <a:spcBef>
                <a:spcPts val="0"/>
              </a:spcBef>
              <a:spcAft>
                <a:spcPts val="0"/>
              </a:spcAft>
              <a:buClr>
                <a:schemeClr val="lt2"/>
              </a:buClr>
              <a:buSzPts val="900"/>
              <a:buFont typeface="Roboto Condensed Light"/>
              <a:buNone/>
              <a:defRPr sz="9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l" rtl="0">
              <a:lnSpc>
                <a:spcPct val="100000"/>
              </a:lnSpc>
              <a:spcBef>
                <a:spcPts val="0"/>
              </a:spcBef>
              <a:spcAft>
                <a:spcPts val="0"/>
              </a:spcAft>
              <a:buClr>
                <a:schemeClr val="lt2"/>
              </a:buClr>
              <a:buSzPts val="900"/>
              <a:buFont typeface="Roboto Condensed Light"/>
              <a:buNone/>
              <a:defRPr sz="9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l" rtl="0">
              <a:lnSpc>
                <a:spcPct val="100000"/>
              </a:lnSpc>
              <a:spcBef>
                <a:spcPts val="0"/>
              </a:spcBef>
              <a:spcAft>
                <a:spcPts val="0"/>
              </a:spcAft>
              <a:buClr>
                <a:schemeClr val="lt2"/>
              </a:buClr>
              <a:buSzPts val="900"/>
              <a:buFont typeface="Roboto Condensed Light"/>
              <a:buNone/>
              <a:defRPr sz="9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l" rtl="0">
              <a:lnSpc>
                <a:spcPct val="100000"/>
              </a:lnSpc>
              <a:spcBef>
                <a:spcPts val="0"/>
              </a:spcBef>
              <a:spcAft>
                <a:spcPts val="0"/>
              </a:spcAft>
              <a:buClr>
                <a:schemeClr val="lt2"/>
              </a:buClr>
              <a:buSzPts val="900"/>
              <a:buFont typeface="Roboto Condensed Light"/>
              <a:buNone/>
              <a:defRPr sz="9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l" rtl="0">
              <a:lnSpc>
                <a:spcPct val="100000"/>
              </a:lnSpc>
              <a:spcBef>
                <a:spcPts val="0"/>
              </a:spcBef>
              <a:spcAft>
                <a:spcPts val="0"/>
              </a:spcAft>
              <a:buClr>
                <a:schemeClr val="lt2"/>
              </a:buClr>
              <a:buSzPts val="900"/>
              <a:buFont typeface="Roboto Condensed Light"/>
              <a:buNone/>
              <a:defRPr sz="9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l" rtl="0">
              <a:lnSpc>
                <a:spcPct val="100000"/>
              </a:lnSpc>
              <a:spcBef>
                <a:spcPts val="0"/>
              </a:spcBef>
              <a:spcAft>
                <a:spcPts val="0"/>
              </a:spcAft>
              <a:buClr>
                <a:schemeClr val="lt2"/>
              </a:buClr>
              <a:buSzPts val="900"/>
              <a:buFont typeface="Roboto Condensed Light"/>
              <a:buNone/>
              <a:defRPr sz="900" b="0" i="0" u="none" strike="noStrike" cap="none">
                <a:solidFill>
                  <a:schemeClr val="lt2"/>
                </a:solidFill>
                <a:latin typeface="Roboto Condensed Light"/>
                <a:ea typeface="Roboto Condensed Light"/>
                <a:cs typeface="Roboto Condensed Light"/>
                <a:sym typeface="Roboto Condensed Light"/>
              </a:defRPr>
            </a:lvl9pPr>
          </a:lstStyle>
          <a:p>
            <a:pPr marL="0" indent="0"/>
            <a:r>
              <a:rPr lang="en-US" sz="1000" dirty="0" err="1"/>
              <a:t>Commenti</a:t>
            </a:r>
            <a:r>
              <a:rPr lang="en-US" sz="1000" dirty="0"/>
              <a:t> e </a:t>
            </a:r>
            <a:r>
              <a:rPr lang="en-US" sz="1000" dirty="0" err="1"/>
              <a:t>possibili</a:t>
            </a:r>
            <a:r>
              <a:rPr lang="en-US" sz="1000" dirty="0"/>
              <a:t> </a:t>
            </a:r>
            <a:r>
              <a:rPr lang="en-US" sz="1000" dirty="0" err="1"/>
              <a:t>estensioni</a:t>
            </a:r>
            <a:r>
              <a:rPr lang="en-US" sz="1000" dirty="0"/>
              <a:t> future del </a:t>
            </a:r>
            <a:r>
              <a:rPr lang="en-US" sz="1000" dirty="0" err="1"/>
              <a:t>progetto</a:t>
            </a:r>
            <a:endParaRPr lang="en-US" sz="1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p:cNvSpPr>
            <a:spLocks noGrp="1"/>
          </p:cNvSpPr>
          <p:nvPr>
            <p:ph type="body" idx="1"/>
          </p:nvPr>
        </p:nvSpPr>
        <p:spPr>
          <a:xfrm>
            <a:off x="587049" y="873149"/>
            <a:ext cx="5846446" cy="4214490"/>
          </a:xfrm>
        </p:spPr>
        <p:txBody>
          <a:bodyPr/>
          <a:lstStyle/>
          <a:p>
            <a:r>
              <a:rPr lang="it-IT" dirty="0"/>
              <a:t>Data la natura di un’aggressione si ipotizza che atti violenti sono susseguiti da movimenti irregolari e veloci che creano dei «blobs» grandi e ravvicinati.</a:t>
            </a:r>
          </a:p>
          <a:p>
            <a:endParaRPr lang="it-IT" dirty="0"/>
          </a:p>
          <a:p>
            <a:r>
              <a:rPr lang="it-IT" dirty="0">
                <a:solidFill>
                  <a:schemeClr val="tx2"/>
                </a:solidFill>
              </a:rPr>
              <a:t>I frame del video vengono trasformati in scala di grigi.</a:t>
            </a:r>
          </a:p>
          <a:p>
            <a:endParaRPr lang="it-IT" dirty="0"/>
          </a:p>
          <a:p>
            <a:r>
              <a:rPr lang="it-IT" dirty="0"/>
              <a:t>Per ogni coppia di frame successivi viene calcolata la differenza e da ogni matrice risultante vengono estratti n blobs con le aree più grandi.</a:t>
            </a:r>
          </a:p>
          <a:p>
            <a:endParaRPr lang="it-IT" dirty="0"/>
          </a:p>
          <a:p>
            <a:r>
              <a:rPr lang="it-IT" dirty="0"/>
              <a:t>Da questi blobs vengono estratte informazioni come l’area, i </a:t>
            </a:r>
            <a:r>
              <a:rPr lang="it-IT" dirty="0" err="1"/>
              <a:t>centroidi</a:t>
            </a:r>
            <a:r>
              <a:rPr lang="it-IT" dirty="0"/>
              <a:t>, la distanza dei </a:t>
            </a:r>
            <a:r>
              <a:rPr lang="it-IT" dirty="0" err="1"/>
              <a:t>centroidi</a:t>
            </a:r>
            <a:r>
              <a:rPr lang="it-IT" dirty="0"/>
              <a:t> di un blob da un altro e la loro compattezza (circolare o ellittica). </a:t>
            </a:r>
          </a:p>
          <a:p>
            <a:endParaRPr lang="it-IT" dirty="0"/>
          </a:p>
          <a:p>
            <a:r>
              <a:rPr lang="it-IT" dirty="0"/>
              <a:t>Le </a:t>
            </a:r>
            <a:r>
              <a:rPr lang="it-IT" dirty="0" err="1"/>
              <a:t>feature</a:t>
            </a:r>
            <a:r>
              <a:rPr lang="it-IT" dirty="0"/>
              <a:t> vengono concatenate in un vettore che sarà inserito in un algoritmo di machine </a:t>
            </a:r>
            <a:r>
              <a:rPr lang="it-IT" dirty="0" err="1"/>
              <a:t>learning</a:t>
            </a:r>
            <a:r>
              <a:rPr lang="it-IT" dirty="0"/>
              <a:t> per la classificazione del video.</a:t>
            </a:r>
          </a:p>
          <a:p>
            <a:endParaRPr lang="it-IT" dirty="0"/>
          </a:p>
          <a:p>
            <a:pPr marL="152400" indent="0">
              <a:buNone/>
            </a:pPr>
            <a:r>
              <a:rPr lang="it-IT" dirty="0">
                <a:solidFill>
                  <a:schemeClr val="tx2"/>
                </a:solidFill>
              </a:rPr>
              <a:t>L’algoritmo, sviluppato in </a:t>
            </a:r>
            <a:r>
              <a:rPr lang="it-IT" dirty="0" err="1">
                <a:solidFill>
                  <a:schemeClr val="tx2"/>
                </a:solidFill>
              </a:rPr>
              <a:t>Matlab</a:t>
            </a:r>
            <a:r>
              <a:rPr lang="it-IT" dirty="0">
                <a:solidFill>
                  <a:schemeClr val="tx2"/>
                </a:solidFill>
              </a:rPr>
              <a:t> ha raggiunto risultati paragonabili a quelli del sistema </a:t>
            </a:r>
            <a:r>
              <a:rPr lang="it-IT" dirty="0" err="1">
                <a:solidFill>
                  <a:schemeClr val="tx2"/>
                </a:solidFill>
              </a:rPr>
              <a:t>Vif</a:t>
            </a:r>
            <a:r>
              <a:rPr lang="it-IT" dirty="0">
                <a:solidFill>
                  <a:schemeClr val="tx2"/>
                </a:solidFill>
              </a:rPr>
              <a:t> sia in termini di tempi di esecuzione sia dal punto di vista dell’accuratezza di predizione.</a:t>
            </a:r>
          </a:p>
          <a:p>
            <a:pPr marL="152400" indent="0">
              <a:buNone/>
            </a:pPr>
            <a:endParaRPr lang="it-IT" dirty="0"/>
          </a:p>
          <a:p>
            <a:endParaRPr lang="it-IT" dirty="0"/>
          </a:p>
          <a:p>
            <a:endParaRPr lang="it-IT" dirty="0"/>
          </a:p>
        </p:txBody>
      </p:sp>
      <p:sp>
        <p:nvSpPr>
          <p:cNvPr id="3" name="Titolo 2"/>
          <p:cNvSpPr>
            <a:spLocks noGrp="1"/>
          </p:cNvSpPr>
          <p:nvPr>
            <p:ph type="ctrTitle"/>
          </p:nvPr>
        </p:nvSpPr>
        <p:spPr>
          <a:xfrm>
            <a:off x="1964851" y="352850"/>
            <a:ext cx="5214300" cy="520299"/>
          </a:xfrm>
        </p:spPr>
        <p:txBody>
          <a:bodyPr/>
          <a:lstStyle/>
          <a:p>
            <a:r>
              <a:rPr lang="it-IT" dirty="0"/>
              <a:t>Fast </a:t>
            </a:r>
            <a:r>
              <a:rPr lang="it-IT" dirty="0" err="1"/>
              <a:t>Fight</a:t>
            </a:r>
            <a:r>
              <a:rPr lang="it-IT" dirty="0"/>
              <a:t> </a:t>
            </a:r>
            <a:r>
              <a:rPr lang="it-IT" dirty="0" err="1"/>
              <a:t>Detection</a:t>
            </a:r>
            <a:br>
              <a:rPr lang="it-IT" dirty="0"/>
            </a:br>
            <a:endParaRPr lang="it-IT" dirty="0"/>
          </a:p>
        </p:txBody>
      </p:sp>
      <p:pic>
        <p:nvPicPr>
          <p:cNvPr id="4" name="Immagine 3"/>
          <p:cNvPicPr>
            <a:picLocks noChangeAspect="1"/>
          </p:cNvPicPr>
          <p:nvPr/>
        </p:nvPicPr>
        <p:blipFill>
          <a:blip r:embed="rId2"/>
          <a:stretch>
            <a:fillRect/>
          </a:stretch>
        </p:blipFill>
        <p:spPr>
          <a:xfrm>
            <a:off x="6674743" y="873149"/>
            <a:ext cx="2073381" cy="3446231"/>
          </a:xfrm>
          <a:prstGeom prst="rect">
            <a:avLst/>
          </a:prstGeom>
        </p:spPr>
      </p:pic>
    </p:spTree>
    <p:extLst>
      <p:ext uri="{BB962C8B-B14F-4D97-AF65-F5344CB8AC3E}">
        <p14:creationId xmlns:p14="http://schemas.microsoft.com/office/powerpoint/2010/main" val="27230955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p:cNvSpPr>
            <a:spLocks noGrp="1"/>
          </p:cNvSpPr>
          <p:nvPr>
            <p:ph type="body" idx="1"/>
          </p:nvPr>
        </p:nvSpPr>
        <p:spPr>
          <a:xfrm>
            <a:off x="492904" y="896761"/>
            <a:ext cx="8158191" cy="3643709"/>
          </a:xfrm>
        </p:spPr>
        <p:txBody>
          <a:bodyPr/>
          <a:lstStyle/>
          <a:p>
            <a:r>
              <a:rPr lang="it-IT" dirty="0"/>
              <a:t>Vengono calcolati le </a:t>
            </a:r>
            <a:r>
              <a:rPr lang="it-IT" dirty="0" err="1"/>
              <a:t>feature</a:t>
            </a:r>
            <a:r>
              <a:rPr lang="it-IT" dirty="0"/>
              <a:t> quali HOG, HOF, MBH. </a:t>
            </a:r>
          </a:p>
          <a:p>
            <a:endParaRPr lang="it-IT" dirty="0"/>
          </a:p>
          <a:p>
            <a:r>
              <a:rPr lang="it-IT" dirty="0"/>
              <a:t>Il GMM (</a:t>
            </a:r>
            <a:r>
              <a:rPr lang="it-IT" dirty="0" err="1"/>
              <a:t>Gaussian</a:t>
            </a:r>
            <a:r>
              <a:rPr lang="it-IT" dirty="0"/>
              <a:t> </a:t>
            </a:r>
            <a:r>
              <a:rPr lang="it-IT" dirty="0" err="1"/>
              <a:t>Mixture</a:t>
            </a:r>
            <a:r>
              <a:rPr lang="it-IT" dirty="0"/>
              <a:t> Model ) viene addestrato. GMM assegna ogni osservazione a un cluster massimizzando la probabilità posteriore che un punto dati appartenga al suo cluster assegnato. </a:t>
            </a:r>
          </a:p>
          <a:p>
            <a:endParaRPr lang="it-IT" dirty="0"/>
          </a:p>
          <a:p>
            <a:r>
              <a:rPr lang="it-IT" dirty="0"/>
              <a:t>Vengono calcolati i </a:t>
            </a:r>
            <a:r>
              <a:rPr lang="it-IT" dirty="0" err="1"/>
              <a:t>fisher</a:t>
            </a:r>
            <a:r>
              <a:rPr lang="it-IT" dirty="0"/>
              <a:t> </a:t>
            </a:r>
            <a:r>
              <a:rPr lang="it-IT" dirty="0" err="1"/>
              <a:t>vector</a:t>
            </a:r>
            <a:r>
              <a:rPr lang="it-IT" dirty="0"/>
              <a:t> migliorati con la normalizzazione L2 e con la </a:t>
            </a:r>
            <a:r>
              <a:rPr lang="it-IT" dirty="0" err="1"/>
              <a:t>power</a:t>
            </a:r>
            <a:r>
              <a:rPr lang="it-IT" dirty="0"/>
              <a:t> </a:t>
            </a:r>
            <a:r>
              <a:rPr lang="it-IT" dirty="0" err="1"/>
              <a:t>normalization</a:t>
            </a:r>
            <a:r>
              <a:rPr lang="it-IT" dirty="0"/>
              <a:t>. il risultato viene chiamato </a:t>
            </a:r>
            <a:r>
              <a:rPr lang="it-IT" dirty="0" err="1"/>
              <a:t>Improved</a:t>
            </a:r>
            <a:r>
              <a:rPr lang="it-IT" dirty="0"/>
              <a:t> Fisher Vector. Rappresenta un video in entrambe le dimensioni spazio-temporali.</a:t>
            </a:r>
          </a:p>
          <a:p>
            <a:endParaRPr lang="it-IT" dirty="0"/>
          </a:p>
          <a:p>
            <a:r>
              <a:rPr lang="it-IT" dirty="0"/>
              <a:t>Fornisce prestazioni elevate in termini di tempo di esecuzione, dimostrando di essere il più rapido nel fornire una predizione al video a cui è stato sottoposto.</a:t>
            </a:r>
          </a:p>
          <a:p>
            <a:endParaRPr lang="it-IT" dirty="0"/>
          </a:p>
          <a:p>
            <a:r>
              <a:rPr lang="it-IT" dirty="0"/>
              <a:t>Raggiunge lo stato dell’arte su dataset classici della letteratura sulla Violence </a:t>
            </a:r>
            <a:r>
              <a:rPr lang="it-IT" dirty="0" err="1"/>
              <a:t>detection</a:t>
            </a:r>
            <a:r>
              <a:rPr lang="it-IT" dirty="0"/>
              <a:t> come Movies, </a:t>
            </a:r>
            <a:r>
              <a:rPr lang="it-IT" dirty="0" err="1"/>
              <a:t>Hokey</a:t>
            </a:r>
            <a:r>
              <a:rPr lang="it-IT" dirty="0"/>
              <a:t> Fight e </a:t>
            </a:r>
            <a:r>
              <a:rPr lang="it-IT" dirty="0" err="1"/>
              <a:t>crowd</a:t>
            </a:r>
            <a:r>
              <a:rPr lang="it-IT" dirty="0"/>
              <a:t> </a:t>
            </a:r>
            <a:r>
              <a:rPr lang="it-IT" dirty="0" err="1"/>
              <a:t>violence</a:t>
            </a:r>
            <a:r>
              <a:rPr lang="it-IT" dirty="0"/>
              <a:t>. Scopo di utilizzo era quello di verificare le sue potenzialità su dataset più complessi rispetto a quelli classici.</a:t>
            </a:r>
          </a:p>
          <a:p>
            <a:endParaRPr lang="it-IT" dirty="0"/>
          </a:p>
          <a:p>
            <a:pPr marL="152400" indent="0">
              <a:buNone/>
            </a:pPr>
            <a:r>
              <a:rPr lang="it-IT" dirty="0"/>
              <a:t>Il sistema sviluppato in </a:t>
            </a:r>
            <a:r>
              <a:rPr lang="it-IT" dirty="0" err="1"/>
              <a:t>python</a:t>
            </a:r>
            <a:r>
              <a:rPr lang="it-IT" dirty="0"/>
              <a:t> ha ottenuto i risultati inferiori rispetto a quelli delle reti a causa dell’elevata complessità e diversità di ambiente dei </a:t>
            </a:r>
            <a:r>
              <a:rPr lang="it-IT" dirty="0" err="1"/>
              <a:t>dataset</a:t>
            </a:r>
            <a:r>
              <a:rPr lang="it-IT" dirty="0"/>
              <a:t> a cui è stato sottoposto. </a:t>
            </a:r>
          </a:p>
          <a:p>
            <a:endParaRPr lang="it-IT" dirty="0"/>
          </a:p>
        </p:txBody>
      </p:sp>
      <p:sp>
        <p:nvSpPr>
          <p:cNvPr id="3" name="Titolo 2"/>
          <p:cNvSpPr>
            <a:spLocks noGrp="1"/>
          </p:cNvSpPr>
          <p:nvPr>
            <p:ph type="ctrTitle"/>
          </p:nvPr>
        </p:nvSpPr>
        <p:spPr>
          <a:xfrm>
            <a:off x="2052117" y="91592"/>
            <a:ext cx="5214300" cy="609676"/>
          </a:xfrm>
        </p:spPr>
        <p:txBody>
          <a:bodyPr/>
          <a:lstStyle/>
          <a:p>
            <a:r>
              <a:rPr lang="it-IT" dirty="0"/>
              <a:t>Fastvideofeat-1.3</a:t>
            </a:r>
          </a:p>
        </p:txBody>
      </p:sp>
    </p:spTree>
    <p:extLst>
      <p:ext uri="{BB962C8B-B14F-4D97-AF65-F5344CB8AC3E}">
        <p14:creationId xmlns:p14="http://schemas.microsoft.com/office/powerpoint/2010/main" val="22074487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49"/>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it-IT" dirty="0"/>
              <a:t>VALUTAZIONE</a:t>
            </a:r>
            <a:endParaRPr dirty="0"/>
          </a:p>
        </p:txBody>
      </p:sp>
      <p:sp>
        <p:nvSpPr>
          <p:cNvPr id="564" name="Google Shape;564;p49"/>
          <p:cNvSpPr txBox="1">
            <a:spLocks noGrp="1"/>
          </p:cNvSpPr>
          <p:nvPr>
            <p:ph type="title" idx="2"/>
          </p:nvPr>
        </p:nvSpPr>
        <p:spPr>
          <a:xfrm flipH="1">
            <a:off x="3914472" y="18666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cxnSp>
        <p:nvCxnSpPr>
          <p:cNvPr id="565" name="Google Shape;565;p49"/>
          <p:cNvCxnSpPr/>
          <p:nvPr/>
        </p:nvCxnSpPr>
        <p:spPr>
          <a:xfrm>
            <a:off x="7015900" y="-35700"/>
            <a:ext cx="0" cy="2382600"/>
          </a:xfrm>
          <a:prstGeom prst="straightConnector1">
            <a:avLst/>
          </a:prstGeom>
          <a:noFill/>
          <a:ln w="9525" cap="flat" cmpd="sng">
            <a:solidFill>
              <a:schemeClr val="dk2"/>
            </a:solidFill>
            <a:prstDash val="solid"/>
            <a:round/>
            <a:headEnd type="none" w="med" len="med"/>
            <a:tailEnd type="none" w="med" len="med"/>
          </a:ln>
        </p:spPr>
      </p:cxnSp>
      <p:sp>
        <p:nvSpPr>
          <p:cNvPr id="566" name="Google Shape;566;p49"/>
          <p:cNvSpPr txBox="1">
            <a:spLocks noGrp="1"/>
          </p:cNvSpPr>
          <p:nvPr>
            <p:ph type="subTitle" idx="1"/>
          </p:nvPr>
        </p:nvSpPr>
        <p:spPr>
          <a:xfrm>
            <a:off x="4678680" y="3476053"/>
            <a:ext cx="2215092" cy="623621"/>
          </a:xfrm>
          <a:prstGeom prst="rect">
            <a:avLst/>
          </a:prstGeom>
        </p:spPr>
        <p:txBody>
          <a:bodyPr spcFirstLastPara="1" wrap="square" lIns="91425" tIns="91425" rIns="91425" bIns="91425" anchor="t" anchorCtr="0">
            <a:noAutofit/>
          </a:bodyPr>
          <a:lstStyle/>
          <a:p>
            <a:pPr marL="0" lvl="0" indent="0" algn="l"/>
            <a:r>
              <a:rPr lang="it-IT" sz="1200" dirty="0"/>
              <a:t>Confronto e valutazione dei risultati ottenuti rispetto ai lavori correlati nello S.d.A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4" name="Google Shape;624;p52"/>
          <p:cNvSpPr txBox="1">
            <a:spLocks noGrp="1"/>
          </p:cNvSpPr>
          <p:nvPr>
            <p:ph type="ctrTitle"/>
          </p:nvPr>
        </p:nvSpPr>
        <p:spPr>
          <a:xfrm>
            <a:off x="2579300" y="322370"/>
            <a:ext cx="3985399" cy="11492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sz="3000" dirty="0"/>
              <a:t>TEST SUI DATASET</a:t>
            </a:r>
            <a:endParaRPr sz="3000" dirty="0"/>
          </a:p>
        </p:txBody>
      </p:sp>
      <p:cxnSp>
        <p:nvCxnSpPr>
          <p:cNvPr id="625" name="Google Shape;625;p52"/>
          <p:cNvCxnSpPr>
            <a:cxnSpLocks/>
          </p:cNvCxnSpPr>
          <p:nvPr/>
        </p:nvCxnSpPr>
        <p:spPr>
          <a:xfrm>
            <a:off x="1103702" y="1706400"/>
            <a:ext cx="0" cy="3437100"/>
          </a:xfrm>
          <a:prstGeom prst="straightConnector1">
            <a:avLst/>
          </a:prstGeom>
          <a:noFill/>
          <a:ln w="9525" cap="flat" cmpd="sng">
            <a:solidFill>
              <a:schemeClr val="dk2"/>
            </a:solidFill>
            <a:prstDash val="solid"/>
            <a:round/>
            <a:headEnd type="none" w="med" len="med"/>
            <a:tailEnd type="none" w="med" len="med"/>
          </a:ln>
        </p:spPr>
      </p:cxnSp>
      <p:sp>
        <p:nvSpPr>
          <p:cNvPr id="5" name="Google Shape;623;p52">
            <a:extLst>
              <a:ext uri="{FF2B5EF4-FFF2-40B4-BE49-F238E27FC236}">
                <a16:creationId xmlns:a16="http://schemas.microsoft.com/office/drawing/2014/main" id="{048A9AEC-FDD5-4597-9498-237985CD18EB}"/>
              </a:ext>
            </a:extLst>
          </p:cNvPr>
          <p:cNvSpPr txBox="1"/>
          <p:nvPr/>
        </p:nvSpPr>
        <p:spPr>
          <a:xfrm>
            <a:off x="1309654" y="1706400"/>
            <a:ext cx="3640718" cy="2742532"/>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300"/>
              </a:spcBef>
              <a:spcAft>
                <a:spcPts val="0"/>
              </a:spcAft>
              <a:buNone/>
            </a:pPr>
            <a:endParaRPr sz="1600" dirty="0">
              <a:solidFill>
                <a:schemeClr val="lt2"/>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r>
              <a:rPr lang="it-IT" sz="2400" b="1" dirty="0">
                <a:solidFill>
                  <a:schemeClr val="dk1"/>
                </a:solidFill>
                <a:latin typeface="Exo 2"/>
                <a:ea typeface="Exo 2"/>
                <a:cs typeface="Exo 2"/>
                <a:sym typeface="Exo 2"/>
              </a:rPr>
              <a:t>Test eseguiti</a:t>
            </a:r>
            <a:endParaRPr sz="2400" dirty="0">
              <a:solidFill>
                <a:schemeClr val="lt2"/>
              </a:solidFill>
              <a:latin typeface="Roboto Condensed Light"/>
              <a:ea typeface="Roboto Condensed Light"/>
              <a:cs typeface="Roboto Condensed Light"/>
              <a:sym typeface="Roboto Condensed Light"/>
            </a:endParaRP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Test Diretto</a:t>
            </a: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Tempi sul Test Diretto</a:t>
            </a: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Test Cross-dataset (1vs1)</a:t>
            </a: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Test Generale</a:t>
            </a: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Test Classificazione del tipo di violenza</a:t>
            </a: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Test Generale cross-dataset su Bully</a:t>
            </a:r>
          </a:p>
          <a:p>
            <a:pPr marL="241300" indent="-196850">
              <a:lnSpc>
                <a:spcPct val="115000"/>
              </a:lnSpc>
              <a:spcBef>
                <a:spcPts val="300"/>
              </a:spcBef>
              <a:buClr>
                <a:schemeClr val="dk2"/>
              </a:buClr>
              <a:buSzPts val="1100"/>
              <a:buFont typeface="Roboto Condensed Light"/>
              <a:buChar char="■"/>
            </a:pPr>
            <a:r>
              <a:rPr lang="it-IT" sz="1600" dirty="0">
                <a:solidFill>
                  <a:schemeClr val="tx2"/>
                </a:solidFill>
                <a:latin typeface="Roboto Condensed Light"/>
                <a:ea typeface="Roboto Condensed Light"/>
                <a:cs typeface="Roboto Condensed Light"/>
                <a:sym typeface="Roboto Condensed Light"/>
              </a:rPr>
              <a:t>Test Diretto su Bully</a:t>
            </a:r>
          </a:p>
          <a:p>
            <a:pPr marL="241300" lvl="0" indent="-196850" algn="l" rtl="0">
              <a:lnSpc>
                <a:spcPct val="115000"/>
              </a:lnSpc>
              <a:spcBef>
                <a:spcPts val="300"/>
              </a:spcBef>
              <a:spcAft>
                <a:spcPts val="0"/>
              </a:spcAft>
              <a:buClr>
                <a:schemeClr val="dk2"/>
              </a:buClr>
              <a:buSzPts val="1100"/>
              <a:buFont typeface="Roboto Condensed Light"/>
              <a:buChar char="■"/>
            </a:pPr>
            <a:endParaRPr sz="1100" dirty="0">
              <a:solidFill>
                <a:schemeClr val="lt2"/>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dirty="0">
              <a:solidFill>
                <a:schemeClr val="lt2"/>
              </a:solidFill>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28572223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5"/>
          <p:cNvSpPr txBox="1">
            <a:spLocks noGrp="1"/>
          </p:cNvSpPr>
          <p:nvPr>
            <p:ph type="ctrTitle" idx="2"/>
          </p:nvPr>
        </p:nvSpPr>
        <p:spPr>
          <a:xfrm>
            <a:off x="2390312" y="296869"/>
            <a:ext cx="4493550" cy="6323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solidFill>
                  <a:schemeClr val="dk2"/>
                </a:solidFill>
              </a:rPr>
              <a:t>Test Diretto</a:t>
            </a:r>
            <a:endParaRPr dirty="0">
              <a:solidFill>
                <a:schemeClr val="dk2"/>
              </a:solidFill>
            </a:endParaRPr>
          </a:p>
        </p:txBody>
      </p:sp>
      <p:sp>
        <p:nvSpPr>
          <p:cNvPr id="35" name="Google Shape;440;p46">
            <a:extLst>
              <a:ext uri="{FF2B5EF4-FFF2-40B4-BE49-F238E27FC236}">
                <a16:creationId xmlns:a16="http://schemas.microsoft.com/office/drawing/2014/main" id="{78F98867-D69B-4E81-9F4C-B2CC3E48BB7B}"/>
              </a:ext>
            </a:extLst>
          </p:cNvPr>
          <p:cNvSpPr txBox="1">
            <a:spLocks noGrp="1"/>
          </p:cNvSpPr>
          <p:nvPr>
            <p:ph type="subTitle" idx="1"/>
          </p:nvPr>
        </p:nvSpPr>
        <p:spPr>
          <a:xfrm>
            <a:off x="7228799" y="290231"/>
            <a:ext cx="1398091" cy="854794"/>
          </a:xfrm>
          <a:prstGeom prst="rect">
            <a:avLst/>
          </a:prstGeom>
        </p:spPr>
        <p:txBody>
          <a:bodyPr spcFirstLastPara="1" wrap="square" lIns="91425" tIns="91425" rIns="91425" bIns="91425" numCol="1" anchor="t" anchorCtr="0">
            <a:noAutofit/>
          </a:bodyPr>
          <a:lstStyle/>
          <a:p>
            <a:pPr algn="l"/>
            <a:r>
              <a:rPr lang="it-IT" sz="1000" dirty="0"/>
              <a:t>A = ACCURATEZZA</a:t>
            </a:r>
          </a:p>
          <a:p>
            <a:pPr algn="l"/>
            <a:r>
              <a:rPr lang="it-IT" sz="1000" dirty="0"/>
              <a:t>P = PRECISIONE</a:t>
            </a:r>
          </a:p>
          <a:p>
            <a:pPr algn="l"/>
            <a:r>
              <a:rPr lang="it-IT" sz="1000" dirty="0"/>
              <a:t>R = RICHIAMO</a:t>
            </a:r>
          </a:p>
          <a:p>
            <a:pPr algn="l"/>
            <a:r>
              <a:rPr lang="it-IT" sz="1000" dirty="0"/>
              <a:t>F1 = F1-MEASURE</a:t>
            </a:r>
          </a:p>
        </p:txBody>
      </p:sp>
      <p:sp>
        <p:nvSpPr>
          <p:cNvPr id="36" name="Google Shape;440;p46">
            <a:extLst>
              <a:ext uri="{FF2B5EF4-FFF2-40B4-BE49-F238E27FC236}">
                <a16:creationId xmlns:a16="http://schemas.microsoft.com/office/drawing/2014/main" id="{B837091C-1ED8-4091-91C7-0961F56B7C7E}"/>
              </a:ext>
            </a:extLst>
          </p:cNvPr>
          <p:cNvSpPr txBox="1">
            <a:spLocks/>
          </p:cNvSpPr>
          <p:nvPr/>
        </p:nvSpPr>
        <p:spPr>
          <a:xfrm>
            <a:off x="3620219" y="697562"/>
            <a:ext cx="1903553" cy="275548"/>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l"/>
            <a:r>
              <a:rPr lang="it-IT" sz="1200" dirty="0"/>
              <a:t>Violenza vs Non Violenza</a:t>
            </a:r>
          </a:p>
        </p:txBody>
      </p:sp>
      <p:sp>
        <p:nvSpPr>
          <p:cNvPr id="5" name="Rettangolo 4">
            <a:extLst>
              <a:ext uri="{FF2B5EF4-FFF2-40B4-BE49-F238E27FC236}">
                <a16:creationId xmlns:a16="http://schemas.microsoft.com/office/drawing/2014/main" id="{42A4AFC9-4F5D-4322-B587-1A0AF9FBFFD6}"/>
              </a:ext>
            </a:extLst>
          </p:cNvPr>
          <p:cNvSpPr/>
          <p:nvPr/>
        </p:nvSpPr>
        <p:spPr>
          <a:xfrm>
            <a:off x="7289094" y="290231"/>
            <a:ext cx="1337796" cy="84179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7" name="Immagine 6" descr="Immagine che contiene screenshot&#10;&#10;Descrizione generata automaticamente">
            <a:extLst>
              <a:ext uri="{FF2B5EF4-FFF2-40B4-BE49-F238E27FC236}">
                <a16:creationId xmlns:a16="http://schemas.microsoft.com/office/drawing/2014/main" id="{852ECDAF-AD11-4783-8968-0D944E35051D}"/>
              </a:ext>
            </a:extLst>
          </p:cNvPr>
          <p:cNvPicPr>
            <a:picLocks noChangeAspect="1"/>
          </p:cNvPicPr>
          <p:nvPr/>
        </p:nvPicPr>
        <p:blipFill>
          <a:blip r:embed="rId3"/>
          <a:stretch>
            <a:fillRect/>
          </a:stretch>
        </p:blipFill>
        <p:spPr>
          <a:xfrm>
            <a:off x="1664011" y="1451230"/>
            <a:ext cx="5815978" cy="25854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Rettangolo 11">
            <a:extLst>
              <a:ext uri="{FF2B5EF4-FFF2-40B4-BE49-F238E27FC236}">
                <a16:creationId xmlns:a16="http://schemas.microsoft.com/office/drawing/2014/main" id="{AEB4136F-6AA8-479B-9EC6-7A5FB62B4AC7}"/>
              </a:ext>
            </a:extLst>
          </p:cNvPr>
          <p:cNvSpPr/>
          <p:nvPr/>
        </p:nvSpPr>
        <p:spPr>
          <a:xfrm>
            <a:off x="2104302" y="4053138"/>
            <a:ext cx="4935385" cy="461665"/>
          </a:xfrm>
          <a:prstGeom prst="rect">
            <a:avLst/>
          </a:prstGeom>
        </p:spPr>
        <p:txBody>
          <a:bodyPr wrap="square">
            <a:spAutoFit/>
          </a:bodyPr>
          <a:lstStyle/>
          <a:p>
            <a:pPr lvl="0"/>
            <a:r>
              <a:rPr lang="it-IT" sz="1200" u="sng" dirty="0">
                <a:solidFill>
                  <a:srgbClr val="FFFFFF"/>
                </a:solidFill>
                <a:latin typeface="Roboto Condensed Light"/>
                <a:ea typeface="Roboto Condensed Light"/>
                <a:cs typeface="Roboto Condensed Light"/>
                <a:sym typeface="Roboto Condensed Light"/>
              </a:rPr>
              <a:t>I risultati sono forniti in percentuale</a:t>
            </a:r>
            <a:r>
              <a:rPr lang="it-IT" sz="1200" dirty="0">
                <a:solidFill>
                  <a:srgbClr val="FFFFFF"/>
                </a:solidFill>
                <a:latin typeface="Roboto Condensed Light"/>
                <a:ea typeface="Roboto Condensed Light"/>
                <a:cs typeface="Roboto Condensed Light"/>
                <a:sym typeface="Roboto Condensed Light"/>
              </a:rPr>
              <a:t>          	</a:t>
            </a:r>
            <a:r>
              <a:rPr lang="it-IT" sz="1200" b="1" dirty="0">
                <a:solidFill>
                  <a:srgbClr val="00FFCD"/>
                </a:solidFill>
                <a:latin typeface="Roboto Condensed Light"/>
                <a:ea typeface="Roboto Condensed Light"/>
                <a:cs typeface="Roboto Condensed Light"/>
                <a:sym typeface="Roboto Condensed Light"/>
              </a:rPr>
              <a:t>Split</a:t>
            </a:r>
            <a:r>
              <a:rPr lang="it-IT" sz="1200" dirty="0">
                <a:solidFill>
                  <a:srgbClr val="FFFFFF"/>
                </a:solidFill>
                <a:latin typeface="Roboto Condensed Light"/>
                <a:ea typeface="Roboto Condensed Light"/>
                <a:cs typeface="Roboto Condensed Light"/>
                <a:sym typeface="Roboto Condensed Light"/>
              </a:rPr>
              <a:t> = 80 % Train - 20 % Test</a:t>
            </a:r>
            <a:endParaRPr lang="it-IT" sz="1200" dirty="0">
              <a:solidFill>
                <a:srgbClr val="FF0000"/>
              </a:solidFill>
              <a:latin typeface="Roboto Condensed Light"/>
              <a:ea typeface="Roboto Condensed Light"/>
              <a:cs typeface="Roboto Condensed Light"/>
              <a:sym typeface="Roboto Condensed Light"/>
            </a:endParaRPr>
          </a:p>
          <a:p>
            <a:pPr lvl="0"/>
            <a:r>
              <a:rPr lang="it-IT" sz="1200" dirty="0">
                <a:solidFill>
                  <a:srgbClr val="FF0000"/>
                </a:solidFill>
                <a:latin typeface="Roboto Condensed Light"/>
                <a:ea typeface="Roboto Condensed Light"/>
                <a:cs typeface="Roboto Condensed Light"/>
                <a:sym typeface="Roboto Condensed Light"/>
              </a:rPr>
              <a:t>Rosso</a:t>
            </a:r>
            <a:r>
              <a:rPr lang="it-IT" sz="1200" dirty="0">
                <a:solidFill>
                  <a:srgbClr val="FFFFFF"/>
                </a:solidFill>
                <a:latin typeface="Roboto Condensed Light"/>
                <a:ea typeface="Roboto Condensed Light"/>
                <a:cs typeface="Roboto Condensed Light"/>
                <a:sym typeface="Roboto Condensed Light"/>
              </a:rPr>
              <a:t> = il Test più performante	</a:t>
            </a:r>
            <a:r>
              <a:rPr lang="it-IT" sz="1200" dirty="0">
                <a:solidFill>
                  <a:srgbClr val="FFFF00"/>
                </a:solidFill>
                <a:latin typeface="Roboto Condensed Light"/>
                <a:ea typeface="Roboto Condensed Light"/>
                <a:cs typeface="Roboto Condensed Light"/>
                <a:sym typeface="Roboto Condensed Light"/>
              </a:rPr>
              <a:t>Giallo</a:t>
            </a:r>
            <a:r>
              <a:rPr lang="it-IT" sz="1200" dirty="0">
                <a:solidFill>
                  <a:srgbClr val="FFFFFF"/>
                </a:solidFill>
                <a:latin typeface="Roboto Condensed Light"/>
                <a:ea typeface="Roboto Condensed Light"/>
                <a:cs typeface="Roboto Condensed Light"/>
                <a:sym typeface="Roboto Condensed Light"/>
              </a:rPr>
              <a:t> = il Test meno preformante</a:t>
            </a:r>
          </a:p>
        </p:txBody>
      </p:sp>
    </p:spTree>
    <p:extLst>
      <p:ext uri="{BB962C8B-B14F-4D97-AF65-F5344CB8AC3E}">
        <p14:creationId xmlns:p14="http://schemas.microsoft.com/office/powerpoint/2010/main" val="26722085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4" name="Google Shape;624;p52"/>
          <p:cNvSpPr txBox="1">
            <a:spLocks noGrp="1"/>
          </p:cNvSpPr>
          <p:nvPr>
            <p:ph type="ctrTitle"/>
          </p:nvPr>
        </p:nvSpPr>
        <p:spPr>
          <a:xfrm>
            <a:off x="1964850" y="277806"/>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t>Tempi di Esecuzione</a:t>
            </a:r>
            <a:endParaRPr dirty="0"/>
          </a:p>
        </p:txBody>
      </p:sp>
      <p:sp>
        <p:nvSpPr>
          <p:cNvPr id="5" name="Google Shape;440;p46">
            <a:extLst>
              <a:ext uri="{FF2B5EF4-FFF2-40B4-BE49-F238E27FC236}">
                <a16:creationId xmlns:a16="http://schemas.microsoft.com/office/drawing/2014/main" id="{CBF57BD2-E93B-4DC0-A9E2-471D76C9712F}"/>
              </a:ext>
            </a:extLst>
          </p:cNvPr>
          <p:cNvSpPr txBox="1">
            <a:spLocks/>
          </p:cNvSpPr>
          <p:nvPr/>
        </p:nvSpPr>
        <p:spPr>
          <a:xfrm>
            <a:off x="1259862" y="3705177"/>
            <a:ext cx="6763009" cy="275548"/>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l"/>
            <a:r>
              <a:rPr lang="it-IT" sz="1000" u="sng" dirty="0"/>
              <a:t>I risultati sono forniti in percentuale </a:t>
            </a:r>
            <a:r>
              <a:rPr lang="it-IT" sz="1000" dirty="0"/>
              <a:t>             </a:t>
            </a:r>
            <a:r>
              <a:rPr lang="it-IT" sz="1000" b="1" dirty="0">
                <a:solidFill>
                  <a:srgbClr val="FF0000"/>
                </a:solidFill>
              </a:rPr>
              <a:t>Rosso</a:t>
            </a:r>
            <a:r>
              <a:rPr lang="it-IT" sz="1000" dirty="0"/>
              <a:t> = La rete più performante	</a:t>
            </a:r>
            <a:r>
              <a:rPr lang="it-IT" sz="1000" b="1" dirty="0">
                <a:solidFill>
                  <a:srgbClr val="FFFF00"/>
                </a:solidFill>
              </a:rPr>
              <a:t>Giallo</a:t>
            </a:r>
            <a:r>
              <a:rPr lang="it-IT" sz="1000" dirty="0"/>
              <a:t> = La rete meno performante</a:t>
            </a:r>
          </a:p>
          <a:p>
            <a:pPr algn="l"/>
            <a:r>
              <a:rPr lang="it-IT" sz="1000" dirty="0"/>
              <a:t>FPS = (Frame/Secondi)</a:t>
            </a:r>
          </a:p>
          <a:p>
            <a:pPr algn="l"/>
            <a:endParaRPr lang="it-IT" sz="1000" dirty="0"/>
          </a:p>
          <a:p>
            <a:pPr algn="ctr">
              <a:lnSpc>
                <a:spcPct val="107000"/>
              </a:lnSpc>
              <a:spcAft>
                <a:spcPts val="0"/>
              </a:spcAft>
            </a:pPr>
            <a:r>
              <a:rPr lang="it-IT" sz="1000" b="1" dirty="0">
                <a:solidFill>
                  <a:srgbClr val="00FFCD"/>
                </a:solidFill>
                <a:effectLst/>
                <a:latin typeface="Calibri" panose="020F0502020204030204" pitchFamily="34" charset="0"/>
                <a:ea typeface="Calibri" panose="020F0502020204030204" pitchFamily="34" charset="0"/>
                <a:cs typeface="Times New Roman" panose="02020603050405020304" pitchFamily="18" charset="0"/>
              </a:rPr>
              <a:t>HMDB51: </a:t>
            </a:r>
            <a:r>
              <a:rPr lang="it-IT" sz="1000" dirty="0">
                <a:effectLst/>
                <a:latin typeface="Calibri" panose="020F0502020204030204" pitchFamily="34" charset="0"/>
                <a:ea typeface="Calibri" panose="020F0502020204030204" pitchFamily="34" charset="0"/>
                <a:cs typeface="Times New Roman" panose="02020603050405020304" pitchFamily="18" charset="0"/>
              </a:rPr>
              <a:t>è costituito da 17262 frame per il set di Train e 4232 frame per il set di Test.</a:t>
            </a:r>
          </a:p>
          <a:p>
            <a:pPr algn="ctr">
              <a:lnSpc>
                <a:spcPct val="107000"/>
              </a:lnSpc>
              <a:spcAft>
                <a:spcPts val="0"/>
              </a:spcAft>
            </a:pPr>
            <a:r>
              <a:rPr lang="it-IT" sz="1000" b="1" dirty="0">
                <a:solidFill>
                  <a:srgbClr val="00FFCD"/>
                </a:solidFill>
                <a:effectLst/>
                <a:latin typeface="Calibri" panose="020F0502020204030204" pitchFamily="34" charset="0"/>
                <a:ea typeface="Calibri" panose="020F0502020204030204" pitchFamily="34" charset="0"/>
                <a:cs typeface="Times New Roman" panose="02020603050405020304" pitchFamily="18" charset="0"/>
              </a:rPr>
              <a:t>UCF Crime: </a:t>
            </a:r>
            <a:r>
              <a:rPr lang="it-IT" sz="1000" dirty="0">
                <a:effectLst/>
                <a:latin typeface="Calibri" panose="020F0502020204030204" pitchFamily="34" charset="0"/>
                <a:ea typeface="Calibri" panose="020F0502020204030204" pitchFamily="34" charset="0"/>
                <a:cs typeface="Times New Roman" panose="02020603050405020304" pitchFamily="18" charset="0"/>
              </a:rPr>
              <a:t>è costituito da 50000 frame per il set di Train e 20000 frame per il set di Test.</a:t>
            </a:r>
          </a:p>
          <a:p>
            <a:pPr algn="l"/>
            <a:endParaRPr lang="it-IT" sz="1000" dirty="0"/>
          </a:p>
        </p:txBody>
      </p:sp>
      <p:sp>
        <p:nvSpPr>
          <p:cNvPr id="6" name="Google Shape;440;p46">
            <a:extLst>
              <a:ext uri="{FF2B5EF4-FFF2-40B4-BE49-F238E27FC236}">
                <a16:creationId xmlns:a16="http://schemas.microsoft.com/office/drawing/2014/main" id="{E6760B89-B8DE-450D-AD28-C84EA9605F69}"/>
              </a:ext>
            </a:extLst>
          </p:cNvPr>
          <p:cNvSpPr txBox="1">
            <a:spLocks/>
          </p:cNvSpPr>
          <p:nvPr/>
        </p:nvSpPr>
        <p:spPr>
          <a:xfrm>
            <a:off x="3596342" y="750906"/>
            <a:ext cx="1857596" cy="398056"/>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l"/>
            <a:r>
              <a:rPr lang="it-IT" sz="1200" dirty="0"/>
              <a:t>Violenza vs Non Violenza</a:t>
            </a:r>
          </a:p>
          <a:p>
            <a:pPr algn="ctr"/>
            <a:r>
              <a:rPr lang="it-IT" sz="1200" dirty="0"/>
              <a:t>sul Test Diretto</a:t>
            </a:r>
          </a:p>
        </p:txBody>
      </p:sp>
      <p:pic>
        <p:nvPicPr>
          <p:cNvPr id="3" name="Immagine 2">
            <a:extLst>
              <a:ext uri="{FF2B5EF4-FFF2-40B4-BE49-F238E27FC236}">
                <a16:creationId xmlns:a16="http://schemas.microsoft.com/office/drawing/2014/main" id="{BDAA8122-00B7-4BB4-AC86-2CCD667FFF59}"/>
              </a:ext>
            </a:extLst>
          </p:cNvPr>
          <p:cNvPicPr>
            <a:picLocks noChangeAspect="1"/>
          </p:cNvPicPr>
          <p:nvPr/>
        </p:nvPicPr>
        <p:blipFill>
          <a:blip r:embed="rId3"/>
          <a:stretch>
            <a:fillRect/>
          </a:stretch>
        </p:blipFill>
        <p:spPr>
          <a:xfrm>
            <a:off x="1121129" y="1435326"/>
            <a:ext cx="6808022" cy="227134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5331802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4" name="Google Shape;624;p52"/>
          <p:cNvSpPr txBox="1">
            <a:spLocks noGrp="1"/>
          </p:cNvSpPr>
          <p:nvPr>
            <p:ph type="ctrTitle"/>
          </p:nvPr>
        </p:nvSpPr>
        <p:spPr>
          <a:xfrm>
            <a:off x="1964849" y="-20374"/>
            <a:ext cx="5214300" cy="5872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t>Test cross-dataset (1vs1)</a:t>
            </a:r>
            <a:endParaRPr dirty="0"/>
          </a:p>
        </p:txBody>
      </p:sp>
      <p:pic>
        <p:nvPicPr>
          <p:cNvPr id="2" name="Immagine 1">
            <a:extLst>
              <a:ext uri="{FF2B5EF4-FFF2-40B4-BE49-F238E27FC236}">
                <a16:creationId xmlns:a16="http://schemas.microsoft.com/office/drawing/2014/main" id="{ADEAE94C-02B9-462E-9183-00E188E8A3E8}"/>
              </a:ext>
            </a:extLst>
          </p:cNvPr>
          <p:cNvPicPr>
            <a:picLocks noChangeAspect="1"/>
          </p:cNvPicPr>
          <p:nvPr/>
        </p:nvPicPr>
        <p:blipFill>
          <a:blip r:embed="rId3"/>
          <a:stretch>
            <a:fillRect/>
          </a:stretch>
        </p:blipFill>
        <p:spPr>
          <a:xfrm>
            <a:off x="6722496" y="381588"/>
            <a:ext cx="1156007" cy="711389"/>
          </a:xfrm>
          <a:prstGeom prst="rect">
            <a:avLst/>
          </a:prstGeom>
        </p:spPr>
      </p:pic>
      <p:sp>
        <p:nvSpPr>
          <p:cNvPr id="7" name="Google Shape;440;p46">
            <a:extLst>
              <a:ext uri="{FF2B5EF4-FFF2-40B4-BE49-F238E27FC236}">
                <a16:creationId xmlns:a16="http://schemas.microsoft.com/office/drawing/2014/main" id="{C2BC9D02-A74A-49D2-9898-5F35315F6987}"/>
              </a:ext>
            </a:extLst>
          </p:cNvPr>
          <p:cNvSpPr txBox="1">
            <a:spLocks/>
          </p:cNvSpPr>
          <p:nvPr/>
        </p:nvSpPr>
        <p:spPr>
          <a:xfrm>
            <a:off x="2741463" y="381588"/>
            <a:ext cx="3661071" cy="275548"/>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ctr"/>
            <a:r>
              <a:rPr lang="it-IT" sz="1050" dirty="0"/>
              <a:t>Violenza vs Non Violenza </a:t>
            </a:r>
          </a:p>
          <a:p>
            <a:pPr algn="ctr"/>
            <a:r>
              <a:rPr lang="it-IT" sz="1050" dirty="0"/>
              <a:t>1 Dataset per il Train e 1 Dataset per il Test</a:t>
            </a:r>
          </a:p>
        </p:txBody>
      </p:sp>
      <p:sp>
        <p:nvSpPr>
          <p:cNvPr id="9" name="Google Shape;440;p46">
            <a:extLst>
              <a:ext uri="{FF2B5EF4-FFF2-40B4-BE49-F238E27FC236}">
                <a16:creationId xmlns:a16="http://schemas.microsoft.com/office/drawing/2014/main" id="{2C941FBE-2C96-4BBD-828A-A90868B45AE4}"/>
              </a:ext>
            </a:extLst>
          </p:cNvPr>
          <p:cNvSpPr txBox="1">
            <a:spLocks/>
          </p:cNvSpPr>
          <p:nvPr/>
        </p:nvSpPr>
        <p:spPr>
          <a:xfrm>
            <a:off x="2366636" y="4322243"/>
            <a:ext cx="4726037" cy="275548"/>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l"/>
            <a:r>
              <a:rPr lang="it-IT" sz="1000" u="sng" dirty="0"/>
              <a:t>I risultati sono forniti in percentuale (%)</a:t>
            </a:r>
            <a:r>
              <a:rPr lang="it-IT" sz="1000" dirty="0"/>
              <a:t>	</a:t>
            </a:r>
            <a:r>
              <a:rPr lang="it-IT" sz="1000" b="1" dirty="0">
                <a:solidFill>
                  <a:srgbClr val="FF0000"/>
                </a:solidFill>
              </a:rPr>
              <a:t>Rosso</a:t>
            </a:r>
            <a:r>
              <a:rPr lang="it-IT" sz="1000" dirty="0"/>
              <a:t> = il Test più performante</a:t>
            </a:r>
          </a:p>
        </p:txBody>
      </p:sp>
      <p:pic>
        <p:nvPicPr>
          <p:cNvPr id="6" name="Immagine 5">
            <a:extLst>
              <a:ext uri="{FF2B5EF4-FFF2-40B4-BE49-F238E27FC236}">
                <a16:creationId xmlns:a16="http://schemas.microsoft.com/office/drawing/2014/main" id="{2F1BAB83-2966-4FFF-BF66-748C0848E6D6}"/>
              </a:ext>
            </a:extLst>
          </p:cNvPr>
          <p:cNvPicPr>
            <a:picLocks noChangeAspect="1"/>
          </p:cNvPicPr>
          <p:nvPr/>
        </p:nvPicPr>
        <p:blipFill>
          <a:blip r:embed="rId4"/>
          <a:stretch>
            <a:fillRect/>
          </a:stretch>
        </p:blipFill>
        <p:spPr>
          <a:xfrm>
            <a:off x="1236650" y="1346247"/>
            <a:ext cx="6670700" cy="29547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5854041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5"/>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 </a:t>
            </a:r>
            <a:r>
              <a:rPr lang="it-IT" dirty="0"/>
              <a:t>Test Generale</a:t>
            </a:r>
            <a:endParaRPr dirty="0">
              <a:solidFill>
                <a:schemeClr val="dk2"/>
              </a:solidFill>
            </a:endParaRPr>
          </a:p>
        </p:txBody>
      </p:sp>
      <p:sp>
        <p:nvSpPr>
          <p:cNvPr id="4" name="Google Shape;440;p46">
            <a:extLst>
              <a:ext uri="{FF2B5EF4-FFF2-40B4-BE49-F238E27FC236}">
                <a16:creationId xmlns:a16="http://schemas.microsoft.com/office/drawing/2014/main" id="{E017D08C-3BAD-4FC1-955F-1918848F0AE7}"/>
              </a:ext>
            </a:extLst>
          </p:cNvPr>
          <p:cNvSpPr txBox="1">
            <a:spLocks/>
          </p:cNvSpPr>
          <p:nvPr/>
        </p:nvSpPr>
        <p:spPr>
          <a:xfrm>
            <a:off x="3145048" y="822388"/>
            <a:ext cx="2853902" cy="581611"/>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ctr"/>
            <a:r>
              <a:rPr lang="it-IT" sz="1200" dirty="0"/>
              <a:t>Violenza vs Non Violenza</a:t>
            </a:r>
          </a:p>
          <a:p>
            <a:pPr algn="ctr"/>
            <a:r>
              <a:rPr lang="it-IT" sz="1200" dirty="0"/>
              <a:t>2 Dataset uniti in un unico Super dataset</a:t>
            </a:r>
          </a:p>
        </p:txBody>
      </p:sp>
      <p:pic>
        <p:nvPicPr>
          <p:cNvPr id="5" name="Immagine 4">
            <a:extLst>
              <a:ext uri="{FF2B5EF4-FFF2-40B4-BE49-F238E27FC236}">
                <a16:creationId xmlns:a16="http://schemas.microsoft.com/office/drawing/2014/main" id="{0A5647E9-E9A6-489A-ABE4-0F4D9B093E6D}"/>
              </a:ext>
            </a:extLst>
          </p:cNvPr>
          <p:cNvPicPr>
            <a:picLocks noChangeAspect="1"/>
          </p:cNvPicPr>
          <p:nvPr/>
        </p:nvPicPr>
        <p:blipFill>
          <a:blip r:embed="rId3"/>
          <a:stretch>
            <a:fillRect/>
          </a:stretch>
        </p:blipFill>
        <p:spPr>
          <a:xfrm>
            <a:off x="6588650" y="535469"/>
            <a:ext cx="1347333" cy="829128"/>
          </a:xfrm>
          <a:prstGeom prst="rect">
            <a:avLst/>
          </a:prstGeom>
        </p:spPr>
      </p:pic>
      <p:sp>
        <p:nvSpPr>
          <p:cNvPr id="7" name="Rettangolo 6">
            <a:extLst>
              <a:ext uri="{FF2B5EF4-FFF2-40B4-BE49-F238E27FC236}">
                <a16:creationId xmlns:a16="http://schemas.microsoft.com/office/drawing/2014/main" id="{A7B177E1-0E0F-4936-B32D-2D807577B237}"/>
              </a:ext>
            </a:extLst>
          </p:cNvPr>
          <p:cNvSpPr/>
          <p:nvPr/>
        </p:nvSpPr>
        <p:spPr>
          <a:xfrm>
            <a:off x="2104306" y="3649252"/>
            <a:ext cx="4935385" cy="461665"/>
          </a:xfrm>
          <a:prstGeom prst="rect">
            <a:avLst/>
          </a:prstGeom>
        </p:spPr>
        <p:txBody>
          <a:bodyPr wrap="square">
            <a:spAutoFit/>
          </a:bodyPr>
          <a:lstStyle/>
          <a:p>
            <a:pPr lvl="0"/>
            <a:r>
              <a:rPr lang="it-IT" sz="1200" u="sng" dirty="0">
                <a:solidFill>
                  <a:srgbClr val="FFFFFF"/>
                </a:solidFill>
                <a:latin typeface="Roboto Condensed Light"/>
                <a:ea typeface="Roboto Condensed Light"/>
                <a:cs typeface="Roboto Condensed Light"/>
                <a:sym typeface="Roboto Condensed Light"/>
              </a:rPr>
              <a:t>I risultati sono forniti in percentuale</a:t>
            </a:r>
            <a:r>
              <a:rPr lang="it-IT" sz="1200" dirty="0">
                <a:solidFill>
                  <a:srgbClr val="FFFFFF"/>
                </a:solidFill>
                <a:latin typeface="Roboto Condensed Light"/>
                <a:ea typeface="Roboto Condensed Light"/>
                <a:cs typeface="Roboto Condensed Light"/>
                <a:sym typeface="Roboto Condensed Light"/>
              </a:rPr>
              <a:t>          	</a:t>
            </a:r>
            <a:r>
              <a:rPr lang="it-IT" sz="1200" b="1" dirty="0">
                <a:solidFill>
                  <a:srgbClr val="00FFCD"/>
                </a:solidFill>
                <a:latin typeface="Roboto Condensed Light"/>
                <a:ea typeface="Roboto Condensed Light"/>
                <a:cs typeface="Roboto Condensed Light"/>
                <a:sym typeface="Roboto Condensed Light"/>
              </a:rPr>
              <a:t>Split</a:t>
            </a:r>
            <a:r>
              <a:rPr lang="it-IT" sz="1200" dirty="0">
                <a:solidFill>
                  <a:srgbClr val="FFFFFF"/>
                </a:solidFill>
                <a:latin typeface="Roboto Condensed Light"/>
                <a:ea typeface="Roboto Condensed Light"/>
                <a:cs typeface="Roboto Condensed Light"/>
                <a:sym typeface="Roboto Condensed Light"/>
              </a:rPr>
              <a:t> = 80 % Train - 20 % Test</a:t>
            </a:r>
            <a:endParaRPr lang="it-IT" sz="1200" dirty="0">
              <a:solidFill>
                <a:srgbClr val="FF0000"/>
              </a:solidFill>
              <a:latin typeface="Roboto Condensed Light"/>
              <a:ea typeface="Roboto Condensed Light"/>
              <a:cs typeface="Roboto Condensed Light"/>
              <a:sym typeface="Roboto Condensed Light"/>
            </a:endParaRPr>
          </a:p>
          <a:p>
            <a:pPr lvl="0"/>
            <a:r>
              <a:rPr lang="it-IT" sz="1200" dirty="0">
                <a:solidFill>
                  <a:srgbClr val="FF0000"/>
                </a:solidFill>
                <a:latin typeface="Roboto Condensed Light"/>
                <a:ea typeface="Roboto Condensed Light"/>
                <a:cs typeface="Roboto Condensed Light"/>
                <a:sym typeface="Roboto Condensed Light"/>
              </a:rPr>
              <a:t>Rosso</a:t>
            </a:r>
            <a:r>
              <a:rPr lang="it-IT" sz="1200" dirty="0">
                <a:solidFill>
                  <a:srgbClr val="FFFFFF"/>
                </a:solidFill>
                <a:latin typeface="Roboto Condensed Light"/>
                <a:ea typeface="Roboto Condensed Light"/>
                <a:cs typeface="Roboto Condensed Light"/>
                <a:sym typeface="Roboto Condensed Light"/>
              </a:rPr>
              <a:t> = il Test più performante	</a:t>
            </a:r>
            <a:r>
              <a:rPr lang="it-IT" sz="1200" dirty="0">
                <a:solidFill>
                  <a:srgbClr val="FFFF00"/>
                </a:solidFill>
                <a:latin typeface="Roboto Condensed Light"/>
                <a:ea typeface="Roboto Condensed Light"/>
                <a:cs typeface="Roboto Condensed Light"/>
                <a:sym typeface="Roboto Condensed Light"/>
              </a:rPr>
              <a:t>Giallo</a:t>
            </a:r>
            <a:r>
              <a:rPr lang="it-IT" sz="1200" dirty="0">
                <a:solidFill>
                  <a:srgbClr val="FFFFFF"/>
                </a:solidFill>
                <a:latin typeface="Roboto Condensed Light"/>
                <a:ea typeface="Roboto Condensed Light"/>
                <a:cs typeface="Roboto Condensed Light"/>
                <a:sym typeface="Roboto Condensed Light"/>
              </a:rPr>
              <a:t> = il Test meno preformante</a:t>
            </a:r>
          </a:p>
        </p:txBody>
      </p:sp>
      <p:pic>
        <p:nvPicPr>
          <p:cNvPr id="8" name="Immagine 7">
            <a:extLst>
              <a:ext uri="{FF2B5EF4-FFF2-40B4-BE49-F238E27FC236}">
                <a16:creationId xmlns:a16="http://schemas.microsoft.com/office/drawing/2014/main" id="{C14C644C-FAA7-4465-8759-0673CD721A67}"/>
              </a:ext>
            </a:extLst>
          </p:cNvPr>
          <p:cNvPicPr>
            <a:picLocks noChangeAspect="1"/>
          </p:cNvPicPr>
          <p:nvPr/>
        </p:nvPicPr>
        <p:blipFill>
          <a:blip r:embed="rId4"/>
          <a:stretch>
            <a:fillRect/>
          </a:stretch>
        </p:blipFill>
        <p:spPr>
          <a:xfrm>
            <a:off x="1849423" y="1860280"/>
            <a:ext cx="5445153" cy="17495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2056762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4" name="Google Shape;624;p52"/>
          <p:cNvSpPr txBox="1">
            <a:spLocks noGrp="1"/>
          </p:cNvSpPr>
          <p:nvPr>
            <p:ph type="ctrTitle"/>
          </p:nvPr>
        </p:nvSpPr>
        <p:spPr>
          <a:xfrm>
            <a:off x="1579679" y="138918"/>
            <a:ext cx="6114811" cy="5535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t>Test classificazione del tipo di Violenza</a:t>
            </a:r>
            <a:endParaRPr dirty="0"/>
          </a:p>
        </p:txBody>
      </p:sp>
      <p:sp>
        <p:nvSpPr>
          <p:cNvPr id="5" name="Google Shape;440;p46">
            <a:extLst>
              <a:ext uri="{FF2B5EF4-FFF2-40B4-BE49-F238E27FC236}">
                <a16:creationId xmlns:a16="http://schemas.microsoft.com/office/drawing/2014/main" id="{CBF57BD2-E93B-4DC0-A9E2-471D76C9712F}"/>
              </a:ext>
            </a:extLst>
          </p:cNvPr>
          <p:cNvSpPr txBox="1">
            <a:spLocks/>
          </p:cNvSpPr>
          <p:nvPr/>
        </p:nvSpPr>
        <p:spPr>
          <a:xfrm>
            <a:off x="6830803" y="868072"/>
            <a:ext cx="1712659" cy="275548"/>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l"/>
            <a:r>
              <a:rPr lang="it-IT" sz="1000" u="sng" dirty="0"/>
              <a:t>I risultati sono forniti in %</a:t>
            </a:r>
            <a:endParaRPr lang="it-IT" sz="1000" dirty="0"/>
          </a:p>
        </p:txBody>
      </p:sp>
      <p:sp>
        <p:nvSpPr>
          <p:cNvPr id="6" name="Google Shape;440;p46">
            <a:extLst>
              <a:ext uri="{FF2B5EF4-FFF2-40B4-BE49-F238E27FC236}">
                <a16:creationId xmlns:a16="http://schemas.microsoft.com/office/drawing/2014/main" id="{E6760B89-B8DE-450D-AD28-C84EA9605F69}"/>
              </a:ext>
            </a:extLst>
          </p:cNvPr>
          <p:cNvSpPr txBox="1">
            <a:spLocks/>
          </p:cNvSpPr>
          <p:nvPr/>
        </p:nvSpPr>
        <p:spPr>
          <a:xfrm>
            <a:off x="3134838" y="516711"/>
            <a:ext cx="2862736" cy="275548"/>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l"/>
            <a:r>
              <a:rPr lang="it-IT" sz="1200" dirty="0"/>
              <a:t>Varie classi di Violenza in base al dataset</a:t>
            </a:r>
          </a:p>
        </p:txBody>
      </p:sp>
      <p:pic>
        <p:nvPicPr>
          <p:cNvPr id="2" name="Immagine 1">
            <a:extLst>
              <a:ext uri="{FF2B5EF4-FFF2-40B4-BE49-F238E27FC236}">
                <a16:creationId xmlns:a16="http://schemas.microsoft.com/office/drawing/2014/main" id="{ADEAE94C-02B9-462E-9183-00E188E8A3E8}"/>
              </a:ext>
            </a:extLst>
          </p:cNvPr>
          <p:cNvPicPr>
            <a:picLocks noChangeAspect="1"/>
          </p:cNvPicPr>
          <p:nvPr/>
        </p:nvPicPr>
        <p:blipFill>
          <a:blip r:embed="rId3"/>
          <a:stretch>
            <a:fillRect/>
          </a:stretch>
        </p:blipFill>
        <p:spPr>
          <a:xfrm>
            <a:off x="7047939" y="1164876"/>
            <a:ext cx="1278388" cy="786700"/>
          </a:xfrm>
          <a:prstGeom prst="rect">
            <a:avLst/>
          </a:prstGeom>
        </p:spPr>
      </p:pic>
      <p:sp>
        <p:nvSpPr>
          <p:cNvPr id="8" name="Google Shape;440;p46">
            <a:extLst>
              <a:ext uri="{FF2B5EF4-FFF2-40B4-BE49-F238E27FC236}">
                <a16:creationId xmlns:a16="http://schemas.microsoft.com/office/drawing/2014/main" id="{88D502CC-7386-4D1E-8213-35A1092B30E3}"/>
              </a:ext>
            </a:extLst>
          </p:cNvPr>
          <p:cNvSpPr txBox="1">
            <a:spLocks/>
          </p:cNvSpPr>
          <p:nvPr/>
        </p:nvSpPr>
        <p:spPr>
          <a:xfrm>
            <a:off x="1775841" y="2084638"/>
            <a:ext cx="5918649" cy="275548"/>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l"/>
            <a:r>
              <a:rPr lang="it-IT" sz="1000" dirty="0"/>
              <a:t>I risultati delle altre reti non sono stati riportati poiché non in grado di svolgere il task richiesto da questo test</a:t>
            </a:r>
          </a:p>
        </p:txBody>
      </p:sp>
      <p:sp>
        <p:nvSpPr>
          <p:cNvPr id="3" name="Rettangolo 2">
            <a:extLst>
              <a:ext uri="{FF2B5EF4-FFF2-40B4-BE49-F238E27FC236}">
                <a16:creationId xmlns:a16="http://schemas.microsoft.com/office/drawing/2014/main" id="{C1472E82-9DC0-4127-83C5-F7CBD9ED4F2D}"/>
              </a:ext>
            </a:extLst>
          </p:cNvPr>
          <p:cNvSpPr/>
          <p:nvPr/>
        </p:nvSpPr>
        <p:spPr>
          <a:xfrm>
            <a:off x="2363513" y="2627289"/>
            <a:ext cx="4428564" cy="18256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5" name="Immagine 14">
            <a:extLst>
              <a:ext uri="{FF2B5EF4-FFF2-40B4-BE49-F238E27FC236}">
                <a16:creationId xmlns:a16="http://schemas.microsoft.com/office/drawing/2014/main" id="{AF8523FA-6565-4AD4-92CE-A80E988DC6B7}"/>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2420850" y="2644511"/>
            <a:ext cx="2066397" cy="1808474"/>
          </a:xfrm>
          <a:prstGeom prst="rect">
            <a:avLst/>
          </a:prstGeom>
          <a:noFill/>
          <a:ln>
            <a:noFill/>
          </a:ln>
        </p:spPr>
      </p:pic>
      <p:pic>
        <p:nvPicPr>
          <p:cNvPr id="17" name="Immagine 16">
            <a:extLst>
              <a:ext uri="{FF2B5EF4-FFF2-40B4-BE49-F238E27FC236}">
                <a16:creationId xmlns:a16="http://schemas.microsoft.com/office/drawing/2014/main" id="{A4A6768B-B4A4-4F57-B762-0D40DE380BDD}"/>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4611319" y="2657866"/>
            <a:ext cx="2056686" cy="1781764"/>
          </a:xfrm>
          <a:prstGeom prst="rect">
            <a:avLst/>
          </a:prstGeom>
          <a:noFill/>
          <a:ln>
            <a:noFill/>
          </a:ln>
        </p:spPr>
      </p:pic>
      <p:sp>
        <p:nvSpPr>
          <p:cNvPr id="18" name="Google Shape;440;p46">
            <a:extLst>
              <a:ext uri="{FF2B5EF4-FFF2-40B4-BE49-F238E27FC236}">
                <a16:creationId xmlns:a16="http://schemas.microsoft.com/office/drawing/2014/main" id="{4E54929C-9FE0-47E9-88BD-0C0E7F6B5E52}"/>
              </a:ext>
            </a:extLst>
          </p:cNvPr>
          <p:cNvSpPr txBox="1">
            <a:spLocks/>
          </p:cNvSpPr>
          <p:nvPr/>
        </p:nvSpPr>
        <p:spPr>
          <a:xfrm>
            <a:off x="2259248" y="4495498"/>
            <a:ext cx="4613918" cy="275548"/>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l"/>
            <a:r>
              <a:rPr lang="it-IT" sz="1000" b="1" dirty="0">
                <a:solidFill>
                  <a:srgbClr val="00FFCD"/>
                </a:solidFill>
              </a:rPr>
              <a:t>Matrici di confusione </a:t>
            </a:r>
            <a:r>
              <a:rPr lang="it-IT" sz="1000" dirty="0"/>
              <a:t>relative ai singoli dataset su ogni classe violenta o non violenta</a:t>
            </a:r>
          </a:p>
        </p:txBody>
      </p:sp>
      <p:pic>
        <p:nvPicPr>
          <p:cNvPr id="9" name="Immagine 8" descr="Immagine che contiene orologio, acqua, pensile, stanza&#10;&#10;Descrizione generata automaticamente">
            <a:extLst>
              <a:ext uri="{FF2B5EF4-FFF2-40B4-BE49-F238E27FC236}">
                <a16:creationId xmlns:a16="http://schemas.microsoft.com/office/drawing/2014/main" id="{CA0CD008-B3D2-4BB1-A32F-8E19FC52B580}"/>
              </a:ext>
            </a:extLst>
          </p:cNvPr>
          <p:cNvPicPr>
            <a:picLocks noChangeAspect="1"/>
          </p:cNvPicPr>
          <p:nvPr/>
        </p:nvPicPr>
        <p:blipFill>
          <a:blip r:embed="rId6"/>
          <a:stretch>
            <a:fillRect/>
          </a:stretch>
        </p:blipFill>
        <p:spPr>
          <a:xfrm>
            <a:off x="2703599" y="1056370"/>
            <a:ext cx="3725215" cy="102826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8285026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5"/>
          <p:cNvSpPr txBox="1">
            <a:spLocks noGrp="1"/>
          </p:cNvSpPr>
          <p:nvPr>
            <p:ph type="ctrTitle" idx="2"/>
          </p:nvPr>
        </p:nvSpPr>
        <p:spPr>
          <a:xfrm>
            <a:off x="1964850" y="273675"/>
            <a:ext cx="5214300" cy="6479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 </a:t>
            </a:r>
            <a:r>
              <a:rPr lang="it-IT" dirty="0"/>
              <a:t>Confronto con lo Stato dell’Arte</a:t>
            </a:r>
            <a:endParaRPr dirty="0">
              <a:solidFill>
                <a:schemeClr val="dk2"/>
              </a:solidFill>
            </a:endParaRPr>
          </a:p>
        </p:txBody>
      </p:sp>
      <p:sp>
        <p:nvSpPr>
          <p:cNvPr id="9" name="Google Shape;440;p46">
            <a:extLst>
              <a:ext uri="{FF2B5EF4-FFF2-40B4-BE49-F238E27FC236}">
                <a16:creationId xmlns:a16="http://schemas.microsoft.com/office/drawing/2014/main" id="{752D5A0F-8403-41EF-9247-3019FF4DFA93}"/>
              </a:ext>
            </a:extLst>
          </p:cNvPr>
          <p:cNvSpPr txBox="1">
            <a:spLocks/>
          </p:cNvSpPr>
          <p:nvPr/>
        </p:nvSpPr>
        <p:spPr>
          <a:xfrm>
            <a:off x="2606431" y="707523"/>
            <a:ext cx="3931138" cy="581611"/>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1100"/>
              <a:buFont typeface="Roboto Condensed Light"/>
              <a:buNone/>
              <a:defRPr sz="1100" b="0" i="0" u="none" strike="noStrike" cap="none">
                <a:solidFill>
                  <a:schemeClr val="lt2"/>
                </a:solidFill>
                <a:latin typeface="Roboto Condensed Light"/>
                <a:ea typeface="Roboto Condensed Light"/>
                <a:cs typeface="Roboto Condensed Light"/>
                <a:sym typeface="Roboto Condensed Light"/>
              </a:defRPr>
            </a:lvl9pPr>
          </a:lstStyle>
          <a:p>
            <a:pPr algn="just"/>
            <a:r>
              <a:rPr lang="it-IT" sz="1200" dirty="0"/>
              <a:t>La rete </a:t>
            </a:r>
            <a:r>
              <a:rPr lang="it-IT" sz="1200" b="1" dirty="0">
                <a:solidFill>
                  <a:srgbClr val="FF0000"/>
                </a:solidFill>
              </a:rPr>
              <a:t>SlowFast</a:t>
            </a:r>
            <a:r>
              <a:rPr lang="it-IT" sz="1200" dirty="0"/>
              <a:t> in confronto alle soluzioni Stato dell’Arte relative alla classificazione del tipo di Violenza</a:t>
            </a:r>
          </a:p>
        </p:txBody>
      </p:sp>
      <p:sp>
        <p:nvSpPr>
          <p:cNvPr id="10" name="Google Shape;440;p46">
            <a:extLst>
              <a:ext uri="{FF2B5EF4-FFF2-40B4-BE49-F238E27FC236}">
                <a16:creationId xmlns:a16="http://schemas.microsoft.com/office/drawing/2014/main" id="{36CCDB6E-D5FF-402E-8285-6506EA25A120}"/>
              </a:ext>
            </a:extLst>
          </p:cNvPr>
          <p:cNvSpPr txBox="1">
            <a:spLocks noGrp="1"/>
          </p:cNvSpPr>
          <p:nvPr>
            <p:ph type="subTitle" idx="1"/>
          </p:nvPr>
        </p:nvSpPr>
        <p:spPr>
          <a:xfrm>
            <a:off x="7286557" y="795499"/>
            <a:ext cx="1335598" cy="329091"/>
          </a:xfrm>
          <a:prstGeom prst="rect">
            <a:avLst/>
          </a:prstGeom>
        </p:spPr>
        <p:txBody>
          <a:bodyPr spcFirstLastPara="1" wrap="square" lIns="91425" tIns="91425" rIns="91425" bIns="91425" numCol="1" anchor="t" anchorCtr="0">
            <a:noAutofit/>
          </a:bodyPr>
          <a:lstStyle/>
          <a:p>
            <a:pPr algn="l"/>
            <a:r>
              <a:rPr lang="it-IT" sz="1000" dirty="0"/>
              <a:t>A = ACCURATEZZA</a:t>
            </a:r>
          </a:p>
        </p:txBody>
      </p:sp>
      <p:sp>
        <p:nvSpPr>
          <p:cNvPr id="11" name="Rettangolo 10">
            <a:extLst>
              <a:ext uri="{FF2B5EF4-FFF2-40B4-BE49-F238E27FC236}">
                <a16:creationId xmlns:a16="http://schemas.microsoft.com/office/drawing/2014/main" id="{409F3B42-2975-49F7-88BE-1D26912AEA78}"/>
              </a:ext>
            </a:extLst>
          </p:cNvPr>
          <p:cNvSpPr/>
          <p:nvPr/>
        </p:nvSpPr>
        <p:spPr>
          <a:xfrm>
            <a:off x="7344157" y="795499"/>
            <a:ext cx="1277998" cy="32909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8" name="Immagine 7"/>
          <p:cNvPicPr>
            <a:picLocks noChangeAspect="1"/>
          </p:cNvPicPr>
          <p:nvPr/>
        </p:nvPicPr>
        <p:blipFill>
          <a:blip r:embed="rId3"/>
          <a:stretch>
            <a:fillRect/>
          </a:stretch>
        </p:blipFill>
        <p:spPr>
          <a:xfrm>
            <a:off x="2530065" y="1463610"/>
            <a:ext cx="4351370" cy="144821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3" name="Immagine 12"/>
          <p:cNvPicPr>
            <a:picLocks noChangeAspect="1"/>
          </p:cNvPicPr>
          <p:nvPr/>
        </p:nvPicPr>
        <p:blipFill>
          <a:blip r:embed="rId4"/>
          <a:stretch>
            <a:fillRect/>
          </a:stretch>
        </p:blipFill>
        <p:spPr>
          <a:xfrm>
            <a:off x="1628675" y="3086297"/>
            <a:ext cx="4646911" cy="14981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0056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ctrTitle"/>
          </p:nvPr>
        </p:nvSpPr>
        <p:spPr>
          <a:xfrm flipH="1">
            <a:off x="1147650" y="3085150"/>
            <a:ext cx="5924663" cy="1022100"/>
          </a:xfrm>
          <a:prstGeom prst="rect">
            <a:avLst/>
          </a:prstGeom>
        </p:spPr>
        <p:txBody>
          <a:bodyPr spcFirstLastPara="1" wrap="square" lIns="91425" tIns="91425" rIns="91425" bIns="91425" anchor="ctr" anchorCtr="0">
            <a:noAutofit/>
          </a:bodyPr>
          <a:lstStyle/>
          <a:p>
            <a:r>
              <a:rPr lang="it-IT" dirty="0"/>
              <a:t>INTRO AMBITO DI RICERCA</a:t>
            </a:r>
          </a:p>
        </p:txBody>
      </p:sp>
      <p:sp>
        <p:nvSpPr>
          <p:cNvPr id="176" name="Google Shape;176;p31"/>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rPr>
              <a:t>01</a:t>
            </a:r>
            <a:endParaRPr>
              <a:solidFill>
                <a:schemeClr val="dk2"/>
              </a:solidFill>
            </a:endParaRPr>
          </a:p>
        </p:txBody>
      </p:sp>
      <p:cxnSp>
        <p:nvCxnSpPr>
          <p:cNvPr id="177" name="Google Shape;177;p31"/>
          <p:cNvCxnSpPr/>
          <p:nvPr/>
        </p:nvCxnSpPr>
        <p:spPr>
          <a:xfrm>
            <a:off x="0" y="4028275"/>
            <a:ext cx="1561500" cy="0"/>
          </a:xfrm>
          <a:prstGeom prst="straightConnector1">
            <a:avLst/>
          </a:prstGeom>
          <a:noFill/>
          <a:ln w="9525" cap="flat" cmpd="sng">
            <a:solidFill>
              <a:schemeClr val="dk2"/>
            </a:solidFill>
            <a:prstDash val="solid"/>
            <a:round/>
            <a:headEnd type="none" w="med" len="med"/>
            <a:tailEnd type="none" w="med" len="med"/>
          </a:ln>
        </p:spPr>
      </p:cxnSp>
      <p:sp>
        <p:nvSpPr>
          <p:cNvPr id="178" name="Google Shape;178;p31"/>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p>
            <a:pPr marL="0" lvl="0" indent="0"/>
            <a:r>
              <a:rPr lang="it-IT" sz="1200" dirty="0"/>
              <a:t>Breve introduzione al tema trattato all’interno della Tesi</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ctrTitle" idx="2"/>
          </p:nvPr>
        </p:nvSpPr>
        <p:spPr>
          <a:xfrm>
            <a:off x="2276854" y="416555"/>
            <a:ext cx="4577112" cy="534049"/>
          </a:xfrm>
        </p:spPr>
        <p:txBody>
          <a:bodyPr/>
          <a:lstStyle/>
          <a:p>
            <a:r>
              <a:rPr lang="it-IT" sz="1600" dirty="0"/>
              <a:t>Test Generale cross-dataset su Bully</a:t>
            </a:r>
          </a:p>
        </p:txBody>
      </p:sp>
      <p:sp>
        <p:nvSpPr>
          <p:cNvPr id="6" name="CasellaDiTesto 5"/>
          <p:cNvSpPr txBox="1"/>
          <p:nvPr/>
        </p:nvSpPr>
        <p:spPr>
          <a:xfrm>
            <a:off x="2855693" y="764564"/>
            <a:ext cx="3432612" cy="461665"/>
          </a:xfrm>
          <a:prstGeom prst="rect">
            <a:avLst/>
          </a:prstGeom>
          <a:noFill/>
        </p:spPr>
        <p:txBody>
          <a:bodyPr wrap="square" rtlCol="0">
            <a:spAutoFit/>
          </a:bodyPr>
          <a:lstStyle/>
          <a:p>
            <a:pPr algn="ctr"/>
            <a:r>
              <a:rPr lang="it-IT" sz="1200" dirty="0">
                <a:solidFill>
                  <a:schemeClr val="lt2"/>
                </a:solidFill>
                <a:latin typeface="Roboto Condensed Light"/>
                <a:ea typeface="Roboto Condensed Light"/>
                <a:cs typeface="Roboto Condensed Light"/>
                <a:sym typeface="Roboto Condensed Light"/>
              </a:rPr>
              <a:t>Classificazione dei video sul bullismo con i modelli creati dal test generale</a:t>
            </a:r>
          </a:p>
        </p:txBody>
      </p:sp>
      <p:pic>
        <p:nvPicPr>
          <p:cNvPr id="3" name="Immagine 2"/>
          <p:cNvPicPr>
            <a:picLocks noChangeAspect="1"/>
          </p:cNvPicPr>
          <p:nvPr/>
        </p:nvPicPr>
        <p:blipFill>
          <a:blip r:embed="rId2"/>
          <a:stretch>
            <a:fillRect/>
          </a:stretch>
        </p:blipFill>
        <p:spPr>
          <a:xfrm>
            <a:off x="7300461" y="547581"/>
            <a:ext cx="1347333" cy="829128"/>
          </a:xfrm>
          <a:prstGeom prst="rect">
            <a:avLst/>
          </a:prstGeom>
        </p:spPr>
      </p:pic>
      <p:pic>
        <p:nvPicPr>
          <p:cNvPr id="8" name="Immagine 7">
            <a:extLst>
              <a:ext uri="{FF2B5EF4-FFF2-40B4-BE49-F238E27FC236}">
                <a16:creationId xmlns:a16="http://schemas.microsoft.com/office/drawing/2014/main" id="{7EC4B9ED-8F07-4C63-9B49-A788F48F710A}"/>
              </a:ext>
            </a:extLst>
          </p:cNvPr>
          <p:cNvPicPr>
            <a:picLocks noChangeAspect="1"/>
          </p:cNvPicPr>
          <p:nvPr/>
        </p:nvPicPr>
        <p:blipFill>
          <a:blip r:embed="rId3"/>
          <a:stretch>
            <a:fillRect/>
          </a:stretch>
        </p:blipFill>
        <p:spPr>
          <a:xfrm>
            <a:off x="1984430" y="1753715"/>
            <a:ext cx="5161960" cy="193272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Rettangolo 9">
            <a:extLst>
              <a:ext uri="{FF2B5EF4-FFF2-40B4-BE49-F238E27FC236}">
                <a16:creationId xmlns:a16="http://schemas.microsoft.com/office/drawing/2014/main" id="{7424D7B3-2216-48BB-B8CB-11ABBC46AB48}"/>
              </a:ext>
            </a:extLst>
          </p:cNvPr>
          <p:cNvSpPr/>
          <p:nvPr/>
        </p:nvSpPr>
        <p:spPr>
          <a:xfrm>
            <a:off x="2104307" y="3731231"/>
            <a:ext cx="4935385" cy="461665"/>
          </a:xfrm>
          <a:prstGeom prst="rect">
            <a:avLst/>
          </a:prstGeom>
        </p:spPr>
        <p:txBody>
          <a:bodyPr wrap="square">
            <a:spAutoFit/>
          </a:bodyPr>
          <a:lstStyle/>
          <a:p>
            <a:pPr lvl="0"/>
            <a:r>
              <a:rPr lang="it-IT" sz="1200" u="sng" dirty="0">
                <a:solidFill>
                  <a:srgbClr val="FFFFFF"/>
                </a:solidFill>
                <a:latin typeface="Roboto Condensed Light"/>
                <a:ea typeface="Roboto Condensed Light"/>
                <a:cs typeface="Roboto Condensed Light"/>
                <a:sym typeface="Roboto Condensed Light"/>
              </a:rPr>
              <a:t>I risultati sono forniti in percentuale</a:t>
            </a:r>
            <a:r>
              <a:rPr lang="it-IT" sz="1200" dirty="0">
                <a:solidFill>
                  <a:srgbClr val="FFFFFF"/>
                </a:solidFill>
                <a:latin typeface="Roboto Condensed Light"/>
                <a:ea typeface="Roboto Condensed Light"/>
                <a:cs typeface="Roboto Condensed Light"/>
                <a:sym typeface="Roboto Condensed Light"/>
              </a:rPr>
              <a:t>          	</a:t>
            </a:r>
            <a:r>
              <a:rPr lang="it-IT" sz="1200" b="1" dirty="0">
                <a:solidFill>
                  <a:srgbClr val="00FFCD"/>
                </a:solidFill>
                <a:latin typeface="Roboto Condensed Light"/>
                <a:ea typeface="Roboto Condensed Light"/>
                <a:cs typeface="Roboto Condensed Light"/>
                <a:sym typeface="Roboto Condensed Light"/>
              </a:rPr>
              <a:t>Split</a:t>
            </a:r>
            <a:r>
              <a:rPr lang="it-IT" sz="1200" dirty="0">
                <a:solidFill>
                  <a:srgbClr val="FFFFFF"/>
                </a:solidFill>
                <a:latin typeface="Roboto Condensed Light"/>
                <a:ea typeface="Roboto Condensed Light"/>
                <a:cs typeface="Roboto Condensed Light"/>
                <a:sym typeface="Roboto Condensed Light"/>
              </a:rPr>
              <a:t> = 80 % Train - 20 % Test</a:t>
            </a:r>
            <a:endParaRPr lang="it-IT" sz="1200" dirty="0">
              <a:solidFill>
                <a:srgbClr val="FF0000"/>
              </a:solidFill>
              <a:latin typeface="Roboto Condensed Light"/>
              <a:ea typeface="Roboto Condensed Light"/>
              <a:cs typeface="Roboto Condensed Light"/>
              <a:sym typeface="Roboto Condensed Light"/>
            </a:endParaRPr>
          </a:p>
          <a:p>
            <a:pPr lvl="0"/>
            <a:r>
              <a:rPr lang="it-IT" sz="1200" dirty="0">
                <a:solidFill>
                  <a:srgbClr val="FF0000"/>
                </a:solidFill>
                <a:latin typeface="Roboto Condensed Light"/>
                <a:ea typeface="Roboto Condensed Light"/>
                <a:cs typeface="Roboto Condensed Light"/>
                <a:sym typeface="Roboto Condensed Light"/>
              </a:rPr>
              <a:t>Rosso</a:t>
            </a:r>
            <a:r>
              <a:rPr lang="it-IT" sz="1200" dirty="0">
                <a:solidFill>
                  <a:srgbClr val="FFFFFF"/>
                </a:solidFill>
                <a:latin typeface="Roboto Condensed Light"/>
                <a:ea typeface="Roboto Condensed Light"/>
                <a:cs typeface="Roboto Condensed Light"/>
                <a:sym typeface="Roboto Condensed Light"/>
              </a:rPr>
              <a:t> = il Test più performante	</a:t>
            </a:r>
            <a:r>
              <a:rPr lang="it-IT" sz="1200" dirty="0">
                <a:solidFill>
                  <a:srgbClr val="FFFF00"/>
                </a:solidFill>
                <a:latin typeface="Roboto Condensed Light"/>
                <a:ea typeface="Roboto Condensed Light"/>
                <a:cs typeface="Roboto Condensed Light"/>
                <a:sym typeface="Roboto Condensed Light"/>
              </a:rPr>
              <a:t>Giallo</a:t>
            </a:r>
            <a:r>
              <a:rPr lang="it-IT" sz="1200" dirty="0">
                <a:solidFill>
                  <a:srgbClr val="FFFFFF"/>
                </a:solidFill>
                <a:latin typeface="Roboto Condensed Light"/>
                <a:ea typeface="Roboto Condensed Light"/>
                <a:cs typeface="Roboto Condensed Light"/>
                <a:sym typeface="Roboto Condensed Light"/>
              </a:rPr>
              <a:t> = il Test meno preformante</a:t>
            </a:r>
          </a:p>
        </p:txBody>
      </p:sp>
    </p:spTree>
    <p:extLst>
      <p:ext uri="{BB962C8B-B14F-4D97-AF65-F5344CB8AC3E}">
        <p14:creationId xmlns:p14="http://schemas.microsoft.com/office/powerpoint/2010/main" val="42137750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ctrTitle" idx="2"/>
          </p:nvPr>
        </p:nvSpPr>
        <p:spPr>
          <a:xfrm>
            <a:off x="1932090" y="352850"/>
            <a:ext cx="5214300" cy="499673"/>
          </a:xfrm>
        </p:spPr>
        <p:txBody>
          <a:bodyPr/>
          <a:lstStyle/>
          <a:p>
            <a:r>
              <a:rPr lang="it-IT" dirty="0"/>
              <a:t>Test Diretto su Bully</a:t>
            </a:r>
          </a:p>
        </p:txBody>
      </p:sp>
      <p:sp>
        <p:nvSpPr>
          <p:cNvPr id="7" name="CasellaDiTesto 6"/>
          <p:cNvSpPr txBox="1"/>
          <p:nvPr/>
        </p:nvSpPr>
        <p:spPr>
          <a:xfrm>
            <a:off x="2799817" y="852523"/>
            <a:ext cx="3478845" cy="461665"/>
          </a:xfrm>
          <a:prstGeom prst="rect">
            <a:avLst/>
          </a:prstGeom>
          <a:noFill/>
        </p:spPr>
        <p:txBody>
          <a:bodyPr wrap="square" rtlCol="0">
            <a:spAutoFit/>
          </a:bodyPr>
          <a:lstStyle/>
          <a:p>
            <a:pPr algn="ctr"/>
            <a:r>
              <a:rPr lang="it-IT" sz="1200" dirty="0">
                <a:solidFill>
                  <a:schemeClr val="lt2"/>
                </a:solidFill>
                <a:latin typeface="Roboto Condensed Light"/>
                <a:ea typeface="Roboto Condensed Light"/>
                <a:cs typeface="Roboto Condensed Light"/>
              </a:rPr>
              <a:t>Classificazione dei video sul bullismo utilizzando direttamente Bully</a:t>
            </a:r>
          </a:p>
        </p:txBody>
      </p:sp>
      <p:sp>
        <p:nvSpPr>
          <p:cNvPr id="9" name="Rettangolo 8"/>
          <p:cNvSpPr/>
          <p:nvPr/>
        </p:nvSpPr>
        <p:spPr>
          <a:xfrm>
            <a:off x="2104306" y="3730180"/>
            <a:ext cx="4935385" cy="461665"/>
          </a:xfrm>
          <a:prstGeom prst="rect">
            <a:avLst/>
          </a:prstGeom>
        </p:spPr>
        <p:txBody>
          <a:bodyPr wrap="square">
            <a:spAutoFit/>
          </a:bodyPr>
          <a:lstStyle/>
          <a:p>
            <a:pPr lvl="0"/>
            <a:r>
              <a:rPr lang="it-IT" sz="1200" u="sng" dirty="0">
                <a:solidFill>
                  <a:srgbClr val="FFFFFF"/>
                </a:solidFill>
                <a:latin typeface="Roboto Condensed Light"/>
                <a:ea typeface="Roboto Condensed Light"/>
                <a:cs typeface="Roboto Condensed Light"/>
                <a:sym typeface="Roboto Condensed Light"/>
              </a:rPr>
              <a:t>I risultati sono forniti in percentuale</a:t>
            </a:r>
            <a:r>
              <a:rPr lang="it-IT" sz="1200" dirty="0">
                <a:solidFill>
                  <a:srgbClr val="FFFFFF"/>
                </a:solidFill>
                <a:latin typeface="Roboto Condensed Light"/>
                <a:ea typeface="Roboto Condensed Light"/>
                <a:cs typeface="Roboto Condensed Light"/>
                <a:sym typeface="Roboto Condensed Light"/>
              </a:rPr>
              <a:t>          	</a:t>
            </a:r>
            <a:r>
              <a:rPr lang="it-IT" sz="1200" b="1" dirty="0">
                <a:solidFill>
                  <a:srgbClr val="00FFCD"/>
                </a:solidFill>
                <a:latin typeface="Roboto Condensed Light"/>
                <a:ea typeface="Roboto Condensed Light"/>
                <a:cs typeface="Roboto Condensed Light"/>
                <a:sym typeface="Roboto Condensed Light"/>
              </a:rPr>
              <a:t>Split</a:t>
            </a:r>
            <a:r>
              <a:rPr lang="it-IT" sz="1200" dirty="0">
                <a:solidFill>
                  <a:srgbClr val="FFFFFF"/>
                </a:solidFill>
                <a:latin typeface="Roboto Condensed Light"/>
                <a:ea typeface="Roboto Condensed Light"/>
                <a:cs typeface="Roboto Condensed Light"/>
                <a:sym typeface="Roboto Condensed Light"/>
              </a:rPr>
              <a:t> = 80 % Train - 20 % Test</a:t>
            </a:r>
            <a:endParaRPr lang="it-IT" sz="1200" dirty="0">
              <a:solidFill>
                <a:srgbClr val="FF0000"/>
              </a:solidFill>
              <a:latin typeface="Roboto Condensed Light"/>
              <a:ea typeface="Roboto Condensed Light"/>
              <a:cs typeface="Roboto Condensed Light"/>
              <a:sym typeface="Roboto Condensed Light"/>
            </a:endParaRPr>
          </a:p>
          <a:p>
            <a:pPr lvl="0"/>
            <a:r>
              <a:rPr lang="it-IT" sz="1200" dirty="0">
                <a:solidFill>
                  <a:srgbClr val="FF0000"/>
                </a:solidFill>
                <a:latin typeface="Roboto Condensed Light"/>
                <a:ea typeface="Roboto Condensed Light"/>
                <a:cs typeface="Roboto Condensed Light"/>
                <a:sym typeface="Roboto Condensed Light"/>
              </a:rPr>
              <a:t>Rosso</a:t>
            </a:r>
            <a:r>
              <a:rPr lang="it-IT" sz="1200" dirty="0">
                <a:solidFill>
                  <a:srgbClr val="FFFFFF"/>
                </a:solidFill>
                <a:latin typeface="Roboto Condensed Light"/>
                <a:ea typeface="Roboto Condensed Light"/>
                <a:cs typeface="Roboto Condensed Light"/>
                <a:sym typeface="Roboto Condensed Light"/>
              </a:rPr>
              <a:t> = il Test più performante	</a:t>
            </a:r>
            <a:r>
              <a:rPr lang="it-IT" sz="1200" dirty="0">
                <a:solidFill>
                  <a:srgbClr val="FFFF00"/>
                </a:solidFill>
                <a:latin typeface="Roboto Condensed Light"/>
                <a:ea typeface="Roboto Condensed Light"/>
                <a:cs typeface="Roboto Condensed Light"/>
                <a:sym typeface="Roboto Condensed Light"/>
              </a:rPr>
              <a:t>Giallo</a:t>
            </a:r>
            <a:r>
              <a:rPr lang="it-IT" sz="1200" dirty="0">
                <a:solidFill>
                  <a:srgbClr val="FFFFFF"/>
                </a:solidFill>
                <a:latin typeface="Roboto Condensed Light"/>
                <a:ea typeface="Roboto Condensed Light"/>
                <a:cs typeface="Roboto Condensed Light"/>
                <a:sym typeface="Roboto Condensed Light"/>
              </a:rPr>
              <a:t> = il Test meno preformante</a:t>
            </a:r>
          </a:p>
        </p:txBody>
      </p:sp>
      <p:pic>
        <p:nvPicPr>
          <p:cNvPr id="10" name="Immagine 9"/>
          <p:cNvPicPr>
            <a:picLocks noChangeAspect="1"/>
          </p:cNvPicPr>
          <p:nvPr/>
        </p:nvPicPr>
        <p:blipFill>
          <a:blip r:embed="rId2"/>
          <a:stretch>
            <a:fillRect/>
          </a:stretch>
        </p:blipFill>
        <p:spPr>
          <a:xfrm>
            <a:off x="7340450" y="485060"/>
            <a:ext cx="1347333" cy="829128"/>
          </a:xfrm>
          <a:prstGeom prst="rect">
            <a:avLst/>
          </a:prstGeom>
        </p:spPr>
      </p:pic>
      <p:pic>
        <p:nvPicPr>
          <p:cNvPr id="3" name="Immagine 2" descr="Immagine che contiene screenshot&#10;&#10;Descrizione generata automaticamente">
            <a:extLst>
              <a:ext uri="{FF2B5EF4-FFF2-40B4-BE49-F238E27FC236}">
                <a16:creationId xmlns:a16="http://schemas.microsoft.com/office/drawing/2014/main" id="{EC31471D-1C6E-40A6-AE52-A8A34154788A}"/>
              </a:ext>
            </a:extLst>
          </p:cNvPr>
          <p:cNvPicPr>
            <a:picLocks noChangeAspect="1"/>
          </p:cNvPicPr>
          <p:nvPr/>
        </p:nvPicPr>
        <p:blipFill>
          <a:blip r:embed="rId3"/>
          <a:stretch>
            <a:fillRect/>
          </a:stretch>
        </p:blipFill>
        <p:spPr>
          <a:xfrm>
            <a:off x="1964848" y="1813861"/>
            <a:ext cx="5214299" cy="18423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911840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6"/>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dirty="0"/>
              <a:t>CONCLUSIONI</a:t>
            </a:r>
            <a:endParaRPr dirty="0"/>
          </a:p>
        </p:txBody>
      </p:sp>
      <p:sp>
        <p:nvSpPr>
          <p:cNvPr id="438" name="Google Shape;438;p46"/>
          <p:cNvSpPr txBox="1">
            <a:spLocks noGrp="1"/>
          </p:cNvSpPr>
          <p:nvPr>
            <p:ph type="title" idx="2"/>
          </p:nvPr>
        </p:nvSpPr>
        <p:spPr>
          <a:xfrm flipH="1">
            <a:off x="2260329" y="188198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cxnSp>
        <p:nvCxnSpPr>
          <p:cNvPr id="439" name="Google Shape;439;p46"/>
          <p:cNvCxnSpPr/>
          <p:nvPr/>
        </p:nvCxnSpPr>
        <p:spPr>
          <a:xfrm>
            <a:off x="2162075" y="-35700"/>
            <a:ext cx="0" cy="2382600"/>
          </a:xfrm>
          <a:prstGeom prst="straightConnector1">
            <a:avLst/>
          </a:prstGeom>
          <a:noFill/>
          <a:ln w="9525" cap="flat" cmpd="sng">
            <a:solidFill>
              <a:schemeClr val="dk2"/>
            </a:solidFill>
            <a:prstDash val="solid"/>
            <a:round/>
            <a:headEnd type="none" w="med" len="med"/>
            <a:tailEnd type="none" w="med" len="med"/>
          </a:ln>
        </p:spPr>
      </p:cxnSp>
      <p:sp>
        <p:nvSpPr>
          <p:cNvPr id="440" name="Google Shape;440;p46"/>
          <p:cNvSpPr txBox="1">
            <a:spLocks noGrp="1"/>
          </p:cNvSpPr>
          <p:nvPr>
            <p:ph type="subTitle" idx="1"/>
          </p:nvPr>
        </p:nvSpPr>
        <p:spPr>
          <a:xfrm>
            <a:off x="2260329" y="3404054"/>
            <a:ext cx="4224900" cy="536700"/>
          </a:xfrm>
          <a:prstGeom prst="rect">
            <a:avLst/>
          </a:prstGeom>
        </p:spPr>
        <p:txBody>
          <a:bodyPr spcFirstLastPara="1" wrap="square" lIns="91425" tIns="91425" rIns="91425" bIns="91425" anchor="t" anchorCtr="0">
            <a:noAutofit/>
          </a:bodyPr>
          <a:lstStyle/>
          <a:p>
            <a:pPr marL="0" indent="0"/>
            <a:r>
              <a:rPr lang="en-US" sz="1200" dirty="0" err="1"/>
              <a:t>Commenti</a:t>
            </a:r>
            <a:r>
              <a:rPr lang="en-US" sz="1200" dirty="0"/>
              <a:t> e </a:t>
            </a:r>
            <a:r>
              <a:rPr lang="en-US" sz="1200" dirty="0" err="1"/>
              <a:t>possibili</a:t>
            </a:r>
            <a:r>
              <a:rPr lang="en-US" sz="1200" dirty="0"/>
              <a:t> </a:t>
            </a:r>
            <a:r>
              <a:rPr lang="en-US" sz="1200" dirty="0" err="1"/>
              <a:t>estensioni</a:t>
            </a:r>
            <a:r>
              <a:rPr lang="en-US" sz="1200" dirty="0"/>
              <a:t> future del </a:t>
            </a:r>
            <a:r>
              <a:rPr lang="en-US" sz="1200" dirty="0" err="1"/>
              <a:t>progetto</a:t>
            </a:r>
            <a:endParaRPr lang="en-US" sz="1200" dirty="0"/>
          </a:p>
        </p:txBody>
      </p:sp>
    </p:spTree>
    <p:extLst>
      <p:ext uri="{BB962C8B-B14F-4D97-AF65-F5344CB8AC3E}">
        <p14:creationId xmlns:p14="http://schemas.microsoft.com/office/powerpoint/2010/main" val="7368254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4" name="Google Shape;624;p52"/>
          <p:cNvSpPr txBox="1">
            <a:spLocks noGrp="1"/>
          </p:cNvSpPr>
          <p:nvPr>
            <p:ph type="ctrTitle"/>
          </p:nvPr>
        </p:nvSpPr>
        <p:spPr>
          <a:xfrm>
            <a:off x="1964850" y="247206"/>
            <a:ext cx="5214300" cy="5872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t>Conclusioni e Sviluppi Futuri</a:t>
            </a:r>
            <a:endParaRPr dirty="0"/>
          </a:p>
        </p:txBody>
      </p:sp>
      <p:sp>
        <p:nvSpPr>
          <p:cNvPr id="10" name="Google Shape;226;p35">
            <a:extLst>
              <a:ext uri="{FF2B5EF4-FFF2-40B4-BE49-F238E27FC236}">
                <a16:creationId xmlns:a16="http://schemas.microsoft.com/office/drawing/2014/main" id="{0993CC87-9A98-4A66-812E-7D0159B62DC1}"/>
              </a:ext>
            </a:extLst>
          </p:cNvPr>
          <p:cNvSpPr txBox="1">
            <a:spLocks/>
          </p:cNvSpPr>
          <p:nvPr/>
        </p:nvSpPr>
        <p:spPr>
          <a:xfrm>
            <a:off x="925096" y="1224160"/>
            <a:ext cx="7293808" cy="29253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9pPr>
          </a:lstStyle>
          <a:p>
            <a:r>
              <a:rPr lang="it-IT" dirty="0"/>
              <a:t>Per un’applicazione real-time utile al riconoscimento della violenza all’interno di contenuti video è consigliabile l’adozione di reti con un ottimo rapporto tempo/prestazioni. L’unica rete consigliabile è SlowFast, poiché ha dimostrato tempi di esecuzione molto ridotti e prestazioni superiori allo stato dell’arte.</a:t>
            </a:r>
          </a:p>
          <a:p>
            <a:endParaRPr lang="it-IT" dirty="0"/>
          </a:p>
          <a:p>
            <a:r>
              <a:rPr lang="it-IT" dirty="0"/>
              <a:t>Le reti shallow implementate in </a:t>
            </a:r>
            <a:r>
              <a:rPr lang="it-IT" dirty="0" err="1"/>
              <a:t>Matlab</a:t>
            </a:r>
            <a:r>
              <a:rPr lang="it-IT" dirty="0"/>
              <a:t>: (Fast </a:t>
            </a:r>
            <a:r>
              <a:rPr lang="it-IT" dirty="0" err="1"/>
              <a:t>Fight</a:t>
            </a:r>
            <a:r>
              <a:rPr lang="it-IT" dirty="0"/>
              <a:t> </a:t>
            </a:r>
            <a:r>
              <a:rPr lang="it-IT" dirty="0" err="1"/>
              <a:t>Detection</a:t>
            </a:r>
            <a:r>
              <a:rPr lang="it-IT" dirty="0"/>
              <a:t> e </a:t>
            </a:r>
            <a:r>
              <a:rPr lang="it-IT" dirty="0" err="1"/>
              <a:t>Vif</a:t>
            </a:r>
            <a:r>
              <a:rPr lang="it-IT" dirty="0"/>
              <a:t>) hanno dimostrato prestazioni inferiori alle reti deep, ma notevolmente superiori dal punto di vista dei tempi di esecuzione, essendo in grado di classificare la presenza di violenza di un singolo video in pochi istanti.</a:t>
            </a:r>
          </a:p>
          <a:p>
            <a:endParaRPr lang="it-IT" dirty="0"/>
          </a:p>
          <a:p>
            <a:r>
              <a:rPr lang="it-IT" dirty="0"/>
              <a:t>In generale, i test cross-dataset hanno dimostrato l’incapacità dei sistemi di ottenere prestazioni elevate in scenari nei quali si sottopone il testing su sistemi addestrati su dataset differenti. Per tali scenari di utilizzo sarebbe consigliabile l’implementazione di reti in grado di estrarre informazioni spazio-temporali relative allo scheletro dei soggetti a schermo; permettendo di poter ottenere una forma di generalizzazione assoluta dell’azione svolta dall’individuo.</a:t>
            </a:r>
          </a:p>
          <a:p>
            <a:pPr marL="152400" indent="0" algn="just">
              <a:buNone/>
            </a:pPr>
            <a:endParaRPr lang="it-IT" sz="1400" dirty="0">
              <a:solidFill>
                <a:schemeClr val="tx2"/>
              </a:solidFill>
            </a:endParaRPr>
          </a:p>
        </p:txBody>
      </p:sp>
    </p:spTree>
    <p:extLst>
      <p:ext uri="{BB962C8B-B14F-4D97-AF65-F5344CB8AC3E}">
        <p14:creationId xmlns:p14="http://schemas.microsoft.com/office/powerpoint/2010/main" val="31410103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2" name="Google Shape;603;p51">
            <a:extLst>
              <a:ext uri="{FF2B5EF4-FFF2-40B4-BE49-F238E27FC236}">
                <a16:creationId xmlns:a16="http://schemas.microsoft.com/office/drawing/2014/main" id="{040B8B48-4088-4947-A4BC-C44C89AFF2FA}"/>
              </a:ext>
            </a:extLst>
          </p:cNvPr>
          <p:cNvSpPr txBox="1">
            <a:spLocks noGrp="1"/>
          </p:cNvSpPr>
          <p:nvPr>
            <p:ph type="subTitle" idx="1"/>
          </p:nvPr>
        </p:nvSpPr>
        <p:spPr>
          <a:xfrm>
            <a:off x="3138379" y="2660830"/>
            <a:ext cx="2898772" cy="101568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lang="it-IT" dirty="0"/>
          </a:p>
          <a:p>
            <a:pPr marL="0" lvl="0" indent="0" algn="ctr" rtl="0">
              <a:spcBef>
                <a:spcPts val="0"/>
              </a:spcBef>
              <a:spcAft>
                <a:spcPts val="0"/>
              </a:spcAft>
              <a:buClr>
                <a:schemeClr val="dk1"/>
              </a:buClr>
              <a:buSzPts val="1100"/>
              <a:buFont typeface="Arial"/>
              <a:buNone/>
            </a:pPr>
            <a:r>
              <a:rPr lang="it-IT" sz="1400" b="1" dirty="0">
                <a:solidFill>
                  <a:srgbClr val="00FFCD"/>
                </a:solidFill>
              </a:rPr>
              <a:t>Christian Miccolis</a:t>
            </a:r>
            <a:r>
              <a:rPr lang="it-IT" sz="1400" dirty="0">
                <a:solidFill>
                  <a:srgbClr val="00FFCD"/>
                </a:solidFill>
              </a:rPr>
              <a:t> </a:t>
            </a:r>
            <a:r>
              <a:rPr lang="it-IT" sz="1400" dirty="0" err="1"/>
              <a:t>aka</a:t>
            </a:r>
            <a:r>
              <a:rPr lang="it-IT" sz="1400" dirty="0"/>
              <a:t> </a:t>
            </a:r>
            <a:r>
              <a:rPr lang="it-IT" sz="1400" b="1" dirty="0">
                <a:solidFill>
                  <a:srgbClr val="00FFCD"/>
                </a:solidFill>
              </a:rPr>
              <a:t>Chrism1c</a:t>
            </a:r>
          </a:p>
        </p:txBody>
      </p:sp>
      <p:sp>
        <p:nvSpPr>
          <p:cNvPr id="3" name="Google Shape;604;p51">
            <a:extLst>
              <a:ext uri="{FF2B5EF4-FFF2-40B4-BE49-F238E27FC236}">
                <a16:creationId xmlns:a16="http://schemas.microsoft.com/office/drawing/2014/main" id="{B22242A3-5EF7-4BA0-B467-157BDD2DAA67}"/>
              </a:ext>
            </a:extLst>
          </p:cNvPr>
          <p:cNvSpPr txBox="1">
            <a:spLocks noGrp="1"/>
          </p:cNvSpPr>
          <p:nvPr>
            <p:ph type="ctrTitle"/>
          </p:nvPr>
        </p:nvSpPr>
        <p:spPr>
          <a:xfrm flipH="1">
            <a:off x="1974150" y="1405418"/>
            <a:ext cx="5195700" cy="136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t-IT" sz="6000" dirty="0">
                <a:solidFill>
                  <a:schemeClr val="dk2"/>
                </a:solidFill>
              </a:rPr>
              <a:t>GRAZIE</a:t>
            </a:r>
            <a:endParaRPr sz="6000" dirty="0">
              <a:solidFill>
                <a:schemeClr val="dk2"/>
              </a:solidFill>
            </a:endParaRPr>
          </a:p>
        </p:txBody>
      </p:sp>
      <p:cxnSp>
        <p:nvCxnSpPr>
          <p:cNvPr id="4" name="Google Shape;605;p51">
            <a:extLst>
              <a:ext uri="{FF2B5EF4-FFF2-40B4-BE49-F238E27FC236}">
                <a16:creationId xmlns:a16="http://schemas.microsoft.com/office/drawing/2014/main" id="{7951FA46-A6C7-4E16-9C03-5E856EADBC42}"/>
              </a:ext>
            </a:extLst>
          </p:cNvPr>
          <p:cNvCxnSpPr>
            <a:cxnSpLocks/>
          </p:cNvCxnSpPr>
          <p:nvPr/>
        </p:nvCxnSpPr>
        <p:spPr>
          <a:xfrm flipH="1">
            <a:off x="7258050" y="630088"/>
            <a:ext cx="2134650" cy="0"/>
          </a:xfrm>
          <a:prstGeom prst="straightConnector1">
            <a:avLst/>
          </a:prstGeom>
          <a:noFill/>
          <a:ln w="9525" cap="flat" cmpd="sng">
            <a:solidFill>
              <a:schemeClr val="dk2"/>
            </a:solidFill>
            <a:prstDash val="solid"/>
            <a:round/>
            <a:headEnd type="none" w="med" len="med"/>
            <a:tailEnd type="none" w="med" len="med"/>
          </a:ln>
        </p:spPr>
      </p:cxnSp>
      <p:cxnSp>
        <p:nvCxnSpPr>
          <p:cNvPr id="18" name="Google Shape;605;p51">
            <a:extLst>
              <a:ext uri="{FF2B5EF4-FFF2-40B4-BE49-F238E27FC236}">
                <a16:creationId xmlns:a16="http://schemas.microsoft.com/office/drawing/2014/main" id="{6AAED9F3-3393-4037-8C0A-3966D25954B1}"/>
              </a:ext>
            </a:extLst>
          </p:cNvPr>
          <p:cNvCxnSpPr>
            <a:cxnSpLocks/>
          </p:cNvCxnSpPr>
          <p:nvPr/>
        </p:nvCxnSpPr>
        <p:spPr>
          <a:xfrm flipH="1">
            <a:off x="3493639" y="2878858"/>
            <a:ext cx="2188253" cy="0"/>
          </a:xfrm>
          <a:prstGeom prst="straightConnector1">
            <a:avLst/>
          </a:prstGeom>
          <a:noFill/>
          <a:ln w="9525" cap="flat" cmpd="sng">
            <a:solidFill>
              <a:schemeClr val="dk2"/>
            </a:solidFill>
            <a:prstDash val="solid"/>
            <a:round/>
            <a:headEnd type="none" w="med" len="med"/>
            <a:tailEnd type="none" w="med" len="med"/>
          </a:ln>
        </p:spPr>
      </p:cxnSp>
      <p:grpSp>
        <p:nvGrpSpPr>
          <p:cNvPr id="21" name="Google Shape;4139;p57">
            <a:extLst>
              <a:ext uri="{FF2B5EF4-FFF2-40B4-BE49-F238E27FC236}">
                <a16:creationId xmlns:a16="http://schemas.microsoft.com/office/drawing/2014/main" id="{CEB0AC75-9152-43DC-899E-BAA197E19809}"/>
              </a:ext>
            </a:extLst>
          </p:cNvPr>
          <p:cNvGrpSpPr/>
          <p:nvPr/>
        </p:nvGrpSpPr>
        <p:grpSpPr>
          <a:xfrm>
            <a:off x="7396531" y="722818"/>
            <a:ext cx="416412" cy="396464"/>
            <a:chOff x="1492675" y="4992125"/>
            <a:chExt cx="481825" cy="481825"/>
          </a:xfrm>
          <a:solidFill>
            <a:srgbClr val="00FFCD"/>
          </a:solidFill>
        </p:grpSpPr>
        <p:sp>
          <p:nvSpPr>
            <p:cNvPr id="22" name="Google Shape;4140;p57">
              <a:extLst>
                <a:ext uri="{FF2B5EF4-FFF2-40B4-BE49-F238E27FC236}">
                  <a16:creationId xmlns:a16="http://schemas.microsoft.com/office/drawing/2014/main" id="{BAEC9B98-90A6-4FDE-B036-4114AF50AC4A}"/>
                </a:ext>
              </a:extLst>
            </p:cNvPr>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 name="Google Shape;4141;p57">
              <a:extLst>
                <a:ext uri="{FF2B5EF4-FFF2-40B4-BE49-F238E27FC236}">
                  <a16:creationId xmlns:a16="http://schemas.microsoft.com/office/drawing/2014/main" id="{B3CE0958-D325-442C-AF15-F16C17AB46BF}"/>
                </a:ext>
              </a:extLst>
            </p:cNvPr>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pic>
        <p:nvPicPr>
          <p:cNvPr id="24" name="Immagine 23">
            <a:extLst>
              <a:ext uri="{FF2B5EF4-FFF2-40B4-BE49-F238E27FC236}">
                <a16:creationId xmlns:a16="http://schemas.microsoft.com/office/drawing/2014/main" id="{84696F50-5212-4182-9774-632118B3F43A}"/>
              </a:ext>
            </a:extLst>
          </p:cNvPr>
          <p:cNvPicPr>
            <a:picLocks noChangeAspect="1"/>
          </p:cNvPicPr>
          <p:nvPr/>
        </p:nvPicPr>
        <p:blipFill>
          <a:blip r:embed="rId3"/>
          <a:stretch>
            <a:fillRect/>
          </a:stretch>
        </p:blipFill>
        <p:spPr>
          <a:xfrm>
            <a:off x="7428096" y="752871"/>
            <a:ext cx="353281" cy="336357"/>
          </a:xfrm>
          <a:prstGeom prst="rect">
            <a:avLst/>
          </a:prstGeom>
          <a:ln>
            <a:noFill/>
          </a:ln>
          <a:effectLst>
            <a:outerShdw blurRad="292100" dist="139700" dir="2700000" algn="tl" rotWithShape="0">
              <a:srgbClr val="333333">
                <a:alpha val="65000"/>
              </a:srgbClr>
            </a:outerShdw>
          </a:effectLst>
        </p:spPr>
      </p:pic>
      <p:sp>
        <p:nvSpPr>
          <p:cNvPr id="25" name="Google Shape;603;p51">
            <a:extLst>
              <a:ext uri="{FF2B5EF4-FFF2-40B4-BE49-F238E27FC236}">
                <a16:creationId xmlns:a16="http://schemas.microsoft.com/office/drawing/2014/main" id="{64D644C8-9F64-4E78-947B-EDB551CAC6B0}"/>
              </a:ext>
            </a:extLst>
          </p:cNvPr>
          <p:cNvSpPr txBox="1">
            <a:spLocks/>
          </p:cNvSpPr>
          <p:nvPr/>
        </p:nvSpPr>
        <p:spPr>
          <a:xfrm>
            <a:off x="7844508" y="692769"/>
            <a:ext cx="830580" cy="3964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1200"/>
              <a:buFont typeface="Roboto Condensed Light"/>
              <a:buNone/>
              <a:defRPr sz="12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lt2"/>
              </a:buClr>
              <a:buSzPts val="2800"/>
              <a:buFont typeface="Roboto Condensed Light"/>
              <a:buNone/>
              <a:defRPr sz="28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lt2"/>
              </a:buClr>
              <a:buSzPts val="2800"/>
              <a:buFont typeface="Roboto Condensed Light"/>
              <a:buNone/>
              <a:defRPr sz="28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lt2"/>
              </a:buClr>
              <a:buSzPts val="2800"/>
              <a:buFont typeface="Roboto Condensed Light"/>
              <a:buNone/>
              <a:defRPr sz="28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lt2"/>
              </a:buClr>
              <a:buSzPts val="2800"/>
              <a:buFont typeface="Roboto Condensed Light"/>
              <a:buNone/>
              <a:defRPr sz="28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lt2"/>
              </a:buClr>
              <a:buSzPts val="2800"/>
              <a:buFont typeface="Roboto Condensed Light"/>
              <a:buNone/>
              <a:defRPr sz="28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lt2"/>
              </a:buClr>
              <a:buSzPts val="2800"/>
              <a:buFont typeface="Roboto Condensed Light"/>
              <a:buNone/>
              <a:defRPr sz="28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lt2"/>
              </a:buClr>
              <a:buSzPts val="2800"/>
              <a:buFont typeface="Roboto Condensed Light"/>
              <a:buNone/>
              <a:defRPr sz="28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lt2"/>
              </a:buClr>
              <a:buSzPts val="2800"/>
              <a:buFont typeface="Roboto Condensed Light"/>
              <a:buNone/>
              <a:defRPr sz="2800" b="0" i="0" u="none" strike="noStrike" cap="none">
                <a:solidFill>
                  <a:schemeClr val="lt2"/>
                </a:solidFill>
                <a:latin typeface="Roboto Condensed Light"/>
                <a:ea typeface="Roboto Condensed Light"/>
                <a:cs typeface="Roboto Condensed Light"/>
                <a:sym typeface="Roboto Condensed Light"/>
              </a:defRPr>
            </a:lvl9pPr>
          </a:lstStyle>
          <a:p>
            <a:pPr marL="0" indent="0" algn="ctr">
              <a:buClr>
                <a:schemeClr val="dk1"/>
              </a:buClr>
              <a:buSzPts val="1100"/>
              <a:buFont typeface="Arial"/>
              <a:buNone/>
            </a:pPr>
            <a:r>
              <a:rPr lang="it-IT" sz="1800" b="1" dirty="0">
                <a:solidFill>
                  <a:srgbClr val="00FFCD"/>
                </a:solidFill>
              </a:rPr>
              <a:t>GitHub</a:t>
            </a:r>
          </a:p>
        </p:txBody>
      </p:sp>
    </p:spTree>
    <p:extLst>
      <p:ext uri="{BB962C8B-B14F-4D97-AF65-F5344CB8AC3E}">
        <p14:creationId xmlns:p14="http://schemas.microsoft.com/office/powerpoint/2010/main" val="2230888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cxnSp>
        <p:nvCxnSpPr>
          <p:cNvPr id="625" name="Google Shape;625;p52"/>
          <p:cNvCxnSpPr>
            <a:cxnSpLocks/>
          </p:cNvCxnSpPr>
          <p:nvPr/>
        </p:nvCxnSpPr>
        <p:spPr>
          <a:xfrm>
            <a:off x="338369" y="1140985"/>
            <a:ext cx="0" cy="4002515"/>
          </a:xfrm>
          <a:prstGeom prst="straightConnector1">
            <a:avLst/>
          </a:prstGeom>
          <a:noFill/>
          <a:ln w="9525" cap="flat" cmpd="sng">
            <a:solidFill>
              <a:schemeClr val="dk2"/>
            </a:solidFill>
            <a:prstDash val="solid"/>
            <a:round/>
            <a:headEnd type="none" w="med" len="med"/>
            <a:tailEnd type="none" w="med" len="med"/>
          </a:ln>
        </p:spPr>
      </p:cxnSp>
      <p:sp>
        <p:nvSpPr>
          <p:cNvPr id="12" name="Google Shape;224;p35">
            <a:extLst>
              <a:ext uri="{FF2B5EF4-FFF2-40B4-BE49-F238E27FC236}">
                <a16:creationId xmlns:a16="http://schemas.microsoft.com/office/drawing/2014/main" id="{AFAA6C57-522D-4293-B2BB-DCD4CBE28BAC}"/>
              </a:ext>
            </a:extLst>
          </p:cNvPr>
          <p:cNvSpPr txBox="1">
            <a:spLocks noGrp="1"/>
          </p:cNvSpPr>
          <p:nvPr>
            <p:ph type="ctrTitle"/>
          </p:nvPr>
        </p:nvSpPr>
        <p:spPr>
          <a:xfrm>
            <a:off x="1965325" y="345281"/>
            <a:ext cx="5213350" cy="946150"/>
          </a:xfrm>
          <a:prstGeom prst="rect">
            <a:avLst/>
          </a:prstGeom>
        </p:spPr>
        <p:txBody>
          <a:bodyPr spcFirstLastPara="1" wrap="square" lIns="91425" tIns="91425" rIns="91425" bIns="91425" anchor="t" anchorCtr="0">
            <a:noAutofit/>
          </a:bodyPr>
          <a:lstStyle/>
          <a:p>
            <a:pPr lvl="0"/>
            <a:r>
              <a:rPr lang="it-IT" dirty="0"/>
              <a:t>AMBITO DI RICERCA</a:t>
            </a:r>
            <a:endParaRPr dirty="0">
              <a:solidFill>
                <a:schemeClr val="dk2"/>
              </a:solidFill>
            </a:endParaRPr>
          </a:p>
        </p:txBody>
      </p:sp>
      <p:sp>
        <p:nvSpPr>
          <p:cNvPr id="9" name="Google Shape;226;p35">
            <a:extLst>
              <a:ext uri="{FF2B5EF4-FFF2-40B4-BE49-F238E27FC236}">
                <a16:creationId xmlns:a16="http://schemas.microsoft.com/office/drawing/2014/main" id="{B870A23D-739E-4776-ACAB-5C3707ABC7F2}"/>
              </a:ext>
            </a:extLst>
          </p:cNvPr>
          <p:cNvSpPr txBox="1">
            <a:spLocks/>
          </p:cNvSpPr>
          <p:nvPr/>
        </p:nvSpPr>
        <p:spPr>
          <a:xfrm>
            <a:off x="1110941" y="1140985"/>
            <a:ext cx="6922117" cy="29421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9pPr>
          </a:lstStyle>
          <a:p>
            <a:pPr marL="152400" indent="0" algn="just">
              <a:buNone/>
            </a:pPr>
            <a:r>
              <a:rPr lang="it-IT" sz="1400" dirty="0">
                <a:solidFill>
                  <a:schemeClr val="tx2"/>
                </a:solidFill>
              </a:rPr>
              <a:t>Con la rapida crescita delle telecamere di videosorveglianza per monitorare l'attività umana si richiede che tali sistemi siano in grado di riconoscere automaticamente la violenza e gli eventi sospetti. Il rilevamento di azioni anomale e violente è diventata un'area di ricerca che attira sempre più nuovi ricercatori. </a:t>
            </a:r>
          </a:p>
          <a:p>
            <a:pPr marL="152400" indent="0" algn="just">
              <a:buNone/>
            </a:pPr>
            <a:endParaRPr lang="it-IT" sz="1400" dirty="0">
              <a:solidFill>
                <a:schemeClr val="tx2"/>
              </a:solidFill>
            </a:endParaRPr>
          </a:p>
          <a:p>
            <a:pPr algn="just">
              <a:buFont typeface="Wingdings" panose="05000000000000000000" pitchFamily="2" charset="2"/>
              <a:buChar char="Ø"/>
            </a:pPr>
            <a:r>
              <a:rPr lang="it-IT" sz="1400" dirty="0">
                <a:solidFill>
                  <a:schemeClr val="tx2"/>
                </a:solidFill>
              </a:rPr>
              <a:t>La letteratura a tal riguardo presenta diverse tecniche per la rilevazione di tali attività rispetto al video proposto. Il rilevamento della violenza viene effettuato mediante:</a:t>
            </a:r>
          </a:p>
          <a:p>
            <a:pPr algn="just">
              <a:buFont typeface="Wingdings" panose="05000000000000000000" pitchFamily="2" charset="2"/>
              <a:buChar char="Ø"/>
            </a:pPr>
            <a:endParaRPr lang="it-IT" sz="1400" dirty="0">
              <a:solidFill>
                <a:schemeClr val="tx2"/>
              </a:solidFill>
            </a:endParaRPr>
          </a:p>
          <a:p>
            <a:pPr algn="just"/>
            <a:r>
              <a:rPr lang="it-IT" sz="1400" dirty="0">
                <a:solidFill>
                  <a:schemeClr val="tx2"/>
                </a:solidFill>
              </a:rPr>
              <a:t>l'apprendimento automatico tradizionale (</a:t>
            </a:r>
            <a:r>
              <a:rPr lang="it-IT" sz="1400" b="1" dirty="0">
                <a:solidFill>
                  <a:schemeClr val="bg2">
                    <a:lumMod val="60000"/>
                    <a:lumOff val="40000"/>
                  </a:schemeClr>
                </a:solidFill>
              </a:rPr>
              <a:t>shallow learning</a:t>
            </a:r>
            <a:r>
              <a:rPr lang="it-IT" sz="1400" dirty="0">
                <a:solidFill>
                  <a:schemeClr val="tx2"/>
                </a:solidFill>
              </a:rPr>
              <a:t>) ad esempio con l'utilizzo della support </a:t>
            </a:r>
            <a:r>
              <a:rPr lang="it-IT" sz="1400" dirty="0" err="1">
                <a:solidFill>
                  <a:schemeClr val="tx2"/>
                </a:solidFill>
              </a:rPr>
              <a:t>vector</a:t>
            </a:r>
            <a:r>
              <a:rPr lang="it-IT" sz="1400" dirty="0">
                <a:solidFill>
                  <a:schemeClr val="tx2"/>
                </a:solidFill>
              </a:rPr>
              <a:t> machine (</a:t>
            </a:r>
            <a:r>
              <a:rPr lang="it-IT" sz="1400" b="1" dirty="0">
                <a:solidFill>
                  <a:schemeClr val="bg2">
                    <a:lumMod val="60000"/>
                    <a:lumOff val="40000"/>
                  </a:schemeClr>
                </a:solidFill>
              </a:rPr>
              <a:t>SVM</a:t>
            </a:r>
            <a:r>
              <a:rPr lang="it-IT" sz="1400" dirty="0">
                <a:solidFill>
                  <a:schemeClr val="tx2"/>
                </a:solidFill>
              </a:rPr>
              <a:t>)</a:t>
            </a:r>
          </a:p>
          <a:p>
            <a:pPr algn="just"/>
            <a:r>
              <a:rPr lang="it-IT" sz="1400" dirty="0">
                <a:solidFill>
                  <a:schemeClr val="tx2"/>
                </a:solidFill>
              </a:rPr>
              <a:t>l'apprendimento profondo (</a:t>
            </a:r>
            <a:r>
              <a:rPr lang="it-IT" sz="1400" b="1" dirty="0">
                <a:solidFill>
                  <a:schemeClr val="bg2">
                    <a:lumMod val="60000"/>
                    <a:lumOff val="40000"/>
                  </a:schemeClr>
                </a:solidFill>
              </a:rPr>
              <a:t>deep learning</a:t>
            </a:r>
            <a:r>
              <a:rPr lang="it-IT" sz="1400" dirty="0">
                <a:solidFill>
                  <a:schemeClr val="tx2"/>
                </a:solidFill>
              </a:rPr>
              <a:t>).</a:t>
            </a:r>
          </a:p>
        </p:txBody>
      </p:sp>
    </p:spTree>
    <p:extLst>
      <p:ext uri="{BB962C8B-B14F-4D97-AF65-F5344CB8AC3E}">
        <p14:creationId xmlns:p14="http://schemas.microsoft.com/office/powerpoint/2010/main" val="845631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p>
            <a:pPr lvl="0"/>
            <a:r>
              <a:rPr lang="it-IT" dirty="0" err="1"/>
              <a:t>VioSR</a:t>
            </a:r>
            <a:r>
              <a:rPr lang="it-IT" dirty="0"/>
              <a:t>  ABSTRACT</a:t>
            </a:r>
            <a:endParaRPr lang="it-IT" dirty="0">
              <a:solidFill>
                <a:schemeClr val="lt2"/>
              </a:solidFill>
            </a:endParaRPr>
          </a:p>
        </p:txBody>
      </p:sp>
      <p:sp>
        <p:nvSpPr>
          <p:cNvPr id="216" name="Google Shape;216;p34"/>
          <p:cNvSpPr txBox="1">
            <a:spLocks noGrp="1"/>
          </p:cNvSpPr>
          <p:nvPr>
            <p:ph type="title" idx="2"/>
          </p:nvPr>
        </p:nvSpPr>
        <p:spPr>
          <a:xfrm flipH="1">
            <a:off x="4964179" y="23238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rPr>
              <a:t>02</a:t>
            </a:r>
            <a:endParaRPr>
              <a:solidFill>
                <a:schemeClr val="dk2"/>
              </a:solidFill>
            </a:endParaRPr>
          </a:p>
        </p:txBody>
      </p:sp>
      <p:cxnSp>
        <p:nvCxnSpPr>
          <p:cNvPr id="217" name="Google Shape;217;p34"/>
          <p:cNvCxnSpPr/>
          <p:nvPr/>
        </p:nvCxnSpPr>
        <p:spPr>
          <a:xfrm>
            <a:off x="7578325" y="4028400"/>
            <a:ext cx="1565700" cy="0"/>
          </a:xfrm>
          <a:prstGeom prst="straightConnector1">
            <a:avLst/>
          </a:prstGeom>
          <a:noFill/>
          <a:ln w="9525" cap="flat" cmpd="sng">
            <a:solidFill>
              <a:schemeClr val="dk2"/>
            </a:solidFill>
            <a:prstDash val="solid"/>
            <a:round/>
            <a:headEnd type="none" w="med" len="med"/>
            <a:tailEnd type="none" w="med" len="med"/>
          </a:ln>
        </p:spPr>
      </p:cxnSp>
      <p:sp>
        <p:nvSpPr>
          <p:cNvPr id="218" name="Google Shape;218;p34"/>
          <p:cNvSpPr txBox="1">
            <a:spLocks noGrp="1"/>
          </p:cNvSpPr>
          <p:nvPr>
            <p:ph type="subTitle" idx="1"/>
          </p:nvPr>
        </p:nvSpPr>
        <p:spPr>
          <a:xfrm>
            <a:off x="4269492" y="4030481"/>
            <a:ext cx="3673987" cy="536700"/>
          </a:xfrm>
          <a:prstGeom prst="rect">
            <a:avLst/>
          </a:prstGeom>
        </p:spPr>
        <p:txBody>
          <a:bodyPr spcFirstLastPara="1" wrap="square" lIns="91425" tIns="91425" rIns="91425" bIns="91425" anchor="t" anchorCtr="0">
            <a:noAutofit/>
          </a:bodyPr>
          <a:lstStyle/>
          <a:p>
            <a:pPr marL="0" lvl="0" indent="0" algn="l"/>
            <a:r>
              <a:rPr lang="it-IT" sz="1200" dirty="0"/>
              <a:t>Breve introduzione al tema trattato all’interno della Tesi</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cxnSp>
        <p:nvCxnSpPr>
          <p:cNvPr id="625" name="Google Shape;625;p52"/>
          <p:cNvCxnSpPr>
            <a:cxnSpLocks/>
          </p:cNvCxnSpPr>
          <p:nvPr/>
        </p:nvCxnSpPr>
        <p:spPr>
          <a:xfrm>
            <a:off x="338369" y="1140985"/>
            <a:ext cx="0" cy="4002515"/>
          </a:xfrm>
          <a:prstGeom prst="straightConnector1">
            <a:avLst/>
          </a:prstGeom>
          <a:noFill/>
          <a:ln w="9525" cap="flat" cmpd="sng">
            <a:solidFill>
              <a:schemeClr val="dk2"/>
            </a:solidFill>
            <a:prstDash val="solid"/>
            <a:round/>
            <a:headEnd type="none" w="med" len="med"/>
            <a:tailEnd type="none" w="med" len="med"/>
          </a:ln>
        </p:spPr>
      </p:cxnSp>
      <p:sp>
        <p:nvSpPr>
          <p:cNvPr id="12" name="Google Shape;224;p35">
            <a:extLst>
              <a:ext uri="{FF2B5EF4-FFF2-40B4-BE49-F238E27FC236}">
                <a16:creationId xmlns:a16="http://schemas.microsoft.com/office/drawing/2014/main" id="{AFAA6C57-522D-4293-B2BB-DCD4CBE28BAC}"/>
              </a:ext>
            </a:extLst>
          </p:cNvPr>
          <p:cNvSpPr txBox="1">
            <a:spLocks noGrp="1"/>
          </p:cNvSpPr>
          <p:nvPr>
            <p:ph type="ctrTitle"/>
          </p:nvPr>
        </p:nvSpPr>
        <p:spPr>
          <a:xfrm>
            <a:off x="1965325" y="345281"/>
            <a:ext cx="5213350" cy="946150"/>
          </a:xfrm>
          <a:prstGeom prst="rect">
            <a:avLst/>
          </a:prstGeom>
        </p:spPr>
        <p:txBody>
          <a:bodyPr spcFirstLastPara="1" wrap="square" lIns="91425" tIns="91425" rIns="91425" bIns="91425" anchor="t" anchorCtr="0">
            <a:noAutofit/>
          </a:bodyPr>
          <a:lstStyle/>
          <a:p>
            <a:pPr lvl="0"/>
            <a:r>
              <a:rPr lang="it-IT" dirty="0"/>
              <a:t>VioSR  ABSTRACT</a:t>
            </a:r>
            <a:endParaRPr dirty="0">
              <a:solidFill>
                <a:schemeClr val="dk2"/>
              </a:solidFill>
            </a:endParaRPr>
          </a:p>
        </p:txBody>
      </p:sp>
      <p:sp>
        <p:nvSpPr>
          <p:cNvPr id="9" name="Google Shape;226;p35">
            <a:extLst>
              <a:ext uri="{FF2B5EF4-FFF2-40B4-BE49-F238E27FC236}">
                <a16:creationId xmlns:a16="http://schemas.microsoft.com/office/drawing/2014/main" id="{B870A23D-739E-4776-ACAB-5C3707ABC7F2}"/>
              </a:ext>
            </a:extLst>
          </p:cNvPr>
          <p:cNvSpPr txBox="1">
            <a:spLocks/>
          </p:cNvSpPr>
          <p:nvPr/>
        </p:nvSpPr>
        <p:spPr>
          <a:xfrm>
            <a:off x="1907007" y="1365765"/>
            <a:ext cx="5329985" cy="31361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chemeClr val="lt2"/>
              </a:buClr>
              <a:buSzPts val="1200"/>
              <a:buFont typeface="Roboto Condensed Light"/>
              <a:buChar char="■"/>
              <a:defRPr sz="1200" b="0" i="0" u="none" strike="noStrike" cap="none">
                <a:solidFill>
                  <a:schemeClr val="lt2"/>
                </a:solidFill>
                <a:latin typeface="Roboto Condensed Light"/>
                <a:ea typeface="Roboto Condensed Light"/>
                <a:cs typeface="Roboto Condensed Light"/>
                <a:sym typeface="Roboto Condensed Light"/>
              </a:defRPr>
            </a:lvl9pPr>
          </a:lstStyle>
          <a:p>
            <a:pPr marL="152400" indent="0" algn="just">
              <a:buNone/>
            </a:pPr>
            <a:r>
              <a:rPr lang="it-IT" sz="1400" dirty="0">
                <a:solidFill>
                  <a:schemeClr val="tx2"/>
                </a:solidFill>
              </a:rPr>
              <a:t>VioSR, acronimo di Violent video Scene </a:t>
            </a:r>
            <a:r>
              <a:rPr lang="it-IT" sz="1400" dirty="0" err="1">
                <a:solidFill>
                  <a:schemeClr val="tx2"/>
                </a:solidFill>
              </a:rPr>
              <a:t>Recongition</a:t>
            </a:r>
            <a:r>
              <a:rPr lang="it-IT" sz="1400" dirty="0">
                <a:solidFill>
                  <a:schemeClr val="tx2"/>
                </a:solidFill>
              </a:rPr>
              <a:t>, comprende molteplici sistemi differenti ed indipendenti in grado di far fronte al task di «</a:t>
            </a:r>
            <a:r>
              <a:rPr lang="it-IT" sz="1400" b="1" dirty="0" err="1">
                <a:solidFill>
                  <a:schemeClr val="bg2">
                    <a:lumMod val="60000"/>
                    <a:lumOff val="40000"/>
                  </a:schemeClr>
                </a:solidFill>
              </a:rPr>
              <a:t>violence</a:t>
            </a:r>
            <a:r>
              <a:rPr lang="it-IT" sz="1400" b="1" dirty="0">
                <a:solidFill>
                  <a:schemeClr val="bg2">
                    <a:lumMod val="60000"/>
                    <a:lumOff val="40000"/>
                  </a:schemeClr>
                </a:solidFill>
              </a:rPr>
              <a:t> </a:t>
            </a:r>
            <a:r>
              <a:rPr lang="it-IT" sz="1400" b="1" dirty="0" err="1">
                <a:solidFill>
                  <a:schemeClr val="bg2">
                    <a:lumMod val="60000"/>
                    <a:lumOff val="40000"/>
                  </a:schemeClr>
                </a:solidFill>
              </a:rPr>
              <a:t>detection</a:t>
            </a:r>
            <a:r>
              <a:rPr lang="it-IT" sz="1400" dirty="0">
                <a:solidFill>
                  <a:schemeClr val="tx2"/>
                </a:solidFill>
              </a:rPr>
              <a:t>», oltre ad una rete in grado di distinguere selettivamente la specifica classe di violenza in corso. </a:t>
            </a:r>
          </a:p>
          <a:p>
            <a:pPr marL="152400" indent="0" algn="just">
              <a:buNone/>
            </a:pPr>
            <a:endParaRPr lang="it-IT" sz="1400" dirty="0">
              <a:solidFill>
                <a:schemeClr val="tx2"/>
              </a:solidFill>
            </a:endParaRPr>
          </a:p>
          <a:p>
            <a:pPr marL="152400" indent="0" algn="just">
              <a:buNone/>
            </a:pPr>
            <a:r>
              <a:rPr lang="it-IT" sz="1400" dirty="0">
                <a:solidFill>
                  <a:schemeClr val="tx2"/>
                </a:solidFill>
              </a:rPr>
              <a:t>VioSR è stato progettato sfruttando le potenzialità di più linguaggi di programmazione e le sue capacità sono state verificate su </a:t>
            </a:r>
            <a:r>
              <a:rPr lang="it-IT" sz="1400" b="1" dirty="0">
                <a:solidFill>
                  <a:schemeClr val="bg2">
                    <a:lumMod val="60000"/>
                    <a:lumOff val="40000"/>
                  </a:schemeClr>
                </a:solidFill>
              </a:rPr>
              <a:t>due dataset</a:t>
            </a:r>
            <a:r>
              <a:rPr lang="it-IT" sz="1400" dirty="0">
                <a:solidFill>
                  <a:schemeClr val="tx2"/>
                </a:solidFill>
              </a:rPr>
              <a:t> video e in varie tipologie di test utili per dimostrare come il sistema si comporterebbe in ambienti di uso comune del mondo reale.</a:t>
            </a:r>
          </a:p>
        </p:txBody>
      </p:sp>
    </p:spTree>
    <p:extLst>
      <p:ext uri="{BB962C8B-B14F-4D97-AF65-F5344CB8AC3E}">
        <p14:creationId xmlns:p14="http://schemas.microsoft.com/office/powerpoint/2010/main" val="2741966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9"/>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p>
            <a:r>
              <a:rPr lang="it-IT" dirty="0"/>
              <a:t>STATO DELL’ARTE</a:t>
            </a:r>
          </a:p>
        </p:txBody>
      </p:sp>
      <p:sp>
        <p:nvSpPr>
          <p:cNvPr id="314" name="Google Shape;314;p39"/>
          <p:cNvSpPr txBox="1">
            <a:spLocks noGrp="1"/>
          </p:cNvSpPr>
          <p:nvPr>
            <p:ph type="title" idx="2"/>
          </p:nvPr>
        </p:nvSpPr>
        <p:spPr>
          <a:xfrm flipH="1">
            <a:off x="4970943" y="1035213"/>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rPr>
              <a:t>03</a:t>
            </a:r>
            <a:endParaRPr>
              <a:solidFill>
                <a:schemeClr val="dk2"/>
              </a:solidFill>
            </a:endParaRPr>
          </a:p>
        </p:txBody>
      </p:sp>
      <p:cxnSp>
        <p:nvCxnSpPr>
          <p:cNvPr id="315" name="Google Shape;315;p39"/>
          <p:cNvCxnSpPr/>
          <p:nvPr/>
        </p:nvCxnSpPr>
        <p:spPr>
          <a:xfrm>
            <a:off x="7626825" y="2744700"/>
            <a:ext cx="1560600" cy="0"/>
          </a:xfrm>
          <a:prstGeom prst="straightConnector1">
            <a:avLst/>
          </a:prstGeom>
          <a:noFill/>
          <a:ln w="9525" cap="flat" cmpd="sng">
            <a:solidFill>
              <a:schemeClr val="dk2"/>
            </a:solidFill>
            <a:prstDash val="solid"/>
            <a:round/>
            <a:headEnd type="none" w="med" len="med"/>
            <a:tailEnd type="none" w="med" len="med"/>
          </a:ln>
        </p:spPr>
      </p:cxnSp>
      <p:sp>
        <p:nvSpPr>
          <p:cNvPr id="316" name="Google Shape;316;p39"/>
          <p:cNvSpPr txBox="1">
            <a:spLocks noGrp="1"/>
          </p:cNvSpPr>
          <p:nvPr>
            <p:ph type="subTitle" idx="1"/>
          </p:nvPr>
        </p:nvSpPr>
        <p:spPr>
          <a:xfrm>
            <a:off x="5136355" y="2742988"/>
            <a:ext cx="2813887" cy="660229"/>
          </a:xfrm>
          <a:prstGeom prst="rect">
            <a:avLst/>
          </a:prstGeom>
        </p:spPr>
        <p:txBody>
          <a:bodyPr spcFirstLastPara="1" wrap="square" lIns="91425" tIns="91425" rIns="91425" bIns="91425" anchor="t" anchorCtr="0">
            <a:noAutofit/>
          </a:bodyPr>
          <a:lstStyle/>
          <a:p>
            <a:pPr marL="0" lvl="0" indent="0" algn="l"/>
            <a:r>
              <a:rPr lang="it-IT" sz="1200" dirty="0"/>
              <a:t>Ricerca lavori correlati e dello Stato dell’Arte contemporaneo relativo alla classificazione della violenza</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4" name="Google Shape;624;p52"/>
          <p:cNvSpPr txBox="1">
            <a:spLocks noGrp="1"/>
          </p:cNvSpPr>
          <p:nvPr>
            <p:ph type="ctrTitle"/>
          </p:nvPr>
        </p:nvSpPr>
        <p:spPr>
          <a:xfrm>
            <a:off x="2579298" y="171116"/>
            <a:ext cx="3985399" cy="576323"/>
          </a:xfrm>
          <a:prstGeom prst="rect">
            <a:avLst/>
          </a:prstGeom>
        </p:spPr>
        <p:txBody>
          <a:bodyPr spcFirstLastPara="1" wrap="square" lIns="91425" tIns="91425" rIns="91425" bIns="91425" anchor="t" anchorCtr="0">
            <a:noAutofit/>
          </a:bodyPr>
          <a:lstStyle/>
          <a:p>
            <a:pPr lvl="0"/>
            <a:r>
              <a:rPr lang="it-IT" sz="3200" dirty="0"/>
              <a:t>STATO DELL’ARTE</a:t>
            </a:r>
            <a:endParaRPr sz="3000" dirty="0"/>
          </a:p>
        </p:txBody>
      </p:sp>
      <p:cxnSp>
        <p:nvCxnSpPr>
          <p:cNvPr id="625" name="Google Shape;625;p52"/>
          <p:cNvCxnSpPr>
            <a:cxnSpLocks/>
          </p:cNvCxnSpPr>
          <p:nvPr/>
        </p:nvCxnSpPr>
        <p:spPr>
          <a:xfrm>
            <a:off x="534902" y="2202180"/>
            <a:ext cx="0" cy="2941320"/>
          </a:xfrm>
          <a:prstGeom prst="straightConnector1">
            <a:avLst/>
          </a:prstGeom>
          <a:noFill/>
          <a:ln w="9525" cap="flat" cmpd="sng">
            <a:solidFill>
              <a:schemeClr val="dk2"/>
            </a:solidFill>
            <a:prstDash val="solid"/>
            <a:round/>
            <a:headEnd type="none" w="med" len="med"/>
            <a:tailEnd type="none" w="med" len="med"/>
          </a:ln>
        </p:spPr>
      </p:cxnSp>
      <p:sp>
        <p:nvSpPr>
          <p:cNvPr id="2" name="Rectangle 3">
            <a:extLst>
              <a:ext uri="{FF2B5EF4-FFF2-40B4-BE49-F238E27FC236}">
                <a16:creationId xmlns:a16="http://schemas.microsoft.com/office/drawing/2014/main" id="{EF815C1A-FE16-4E80-88F4-EF0C70491119}"/>
              </a:ext>
            </a:extLst>
          </p:cNvPr>
          <p:cNvSpPr>
            <a:spLocks noChangeArrowheads="1"/>
          </p:cNvSpPr>
          <p:nvPr/>
        </p:nvSpPr>
        <p:spPr bwMode="auto">
          <a:xfrm>
            <a:off x="904241" y="747439"/>
            <a:ext cx="7335511"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it-IT" altLang="zh-CN" sz="1200" b="0" i="0" u="none" strike="noStrike" cap="none" normalizeH="0" baseline="0" dirty="0">
              <a:ln>
                <a:noFill/>
              </a:ln>
              <a:solidFill>
                <a:schemeClr val="tx1"/>
              </a:solidFill>
              <a:effectLst/>
              <a:latin typeface="Arial" panose="020B0604020202020204" pitchFamily="34" charset="0"/>
              <a:ea typeface="Century" panose="02040604050505020304" pitchFamily="18" charset="0"/>
              <a:cs typeface="Century" panose="020406040505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Duplice</a:t>
            </a:r>
            <a:r>
              <a:rPr kumimoji="0" lang="it-IT" altLang="zh-CN" sz="1200" b="0" i="0" u="none" strike="noStrike" cap="none" normalizeH="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approccio</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it-IT" altLang="zh-CN" sz="1200" b="0" i="0" u="none" strike="noStrike" cap="none" normalizeH="0" baseline="0" dirty="0">
              <a:ln>
                <a:noFill/>
              </a:ln>
              <a:solidFill>
                <a:schemeClr val="tx2"/>
              </a:solidFill>
              <a:effectLst/>
              <a:latin typeface="Arial" panose="020B0604020202020204" pitchFamily="34" charset="0"/>
            </a:endParaRPr>
          </a:p>
          <a:p>
            <a:pPr marL="228600" marR="0" lvl="0" indent="-228600" algn="just" defTabSz="914400" rtl="0" eaLnBrk="0" fontAlgn="base" latinLnBrk="0" hangingPunct="0">
              <a:lnSpc>
                <a:spcPct val="100000"/>
              </a:lnSpc>
              <a:spcBef>
                <a:spcPct val="0"/>
              </a:spcBef>
              <a:spcAft>
                <a:spcPct val="0"/>
              </a:spcAft>
              <a:buClr>
                <a:schemeClr val="tx2"/>
              </a:buClr>
              <a:buSzPct val="150000"/>
              <a:buFont typeface="Arial" panose="020B0604020202020204" pitchFamily="34" charset="0"/>
              <a:buChar char="•"/>
              <a:tabLst/>
            </a:pPr>
            <a:r>
              <a:rPr kumimoji="0" lang="it-IT" altLang="zh-CN" sz="1200" b="1" i="1" u="none" strike="noStrike" cap="none" normalizeH="0" baseline="0" dirty="0">
                <a:ln>
                  <a:noFill/>
                </a:ln>
                <a:solidFill>
                  <a:schemeClr val="bg2"/>
                </a:solidFill>
                <a:effectLst/>
                <a:latin typeface="Arial" panose="020B0604020202020204" pitchFamily="34" charset="0"/>
                <a:ea typeface="Century" panose="02040604050505020304" pitchFamily="18" charset="0"/>
                <a:cs typeface="Century" panose="02040604050505020304" pitchFamily="18" charset="0"/>
              </a:rPr>
              <a:t>Approccio tradizionale </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o </a:t>
            </a:r>
            <a:r>
              <a:rPr lang="it-IT" altLang="zh-CN" sz="1200" b="1" i="1" dirty="0">
                <a:solidFill>
                  <a:schemeClr val="bg2"/>
                </a:solidFill>
                <a:ea typeface="Century" panose="02040604050505020304" pitchFamily="18" charset="0"/>
                <a:cs typeface="Century" panose="02040604050505020304" pitchFamily="18" charset="0"/>
              </a:rPr>
              <a:t>shallow learning </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con la cosiddetta rappresentazione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handcrafted</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a:t>
            </a:r>
          </a:p>
          <a:p>
            <a:pPr marR="0" lvl="0" algn="just" defTabSz="914400" rtl="0" eaLnBrk="0" fontAlgn="base" latinLnBrk="0" hangingPunct="0">
              <a:lnSpc>
                <a:spcPct val="100000"/>
              </a:lnSpc>
              <a:spcBef>
                <a:spcPct val="0"/>
              </a:spcBef>
              <a:spcAft>
                <a:spcPct val="0"/>
              </a:spcAft>
              <a:buClrTx/>
              <a:buSzTx/>
              <a:tabLst/>
            </a:pPr>
            <a:endPar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endParaRPr>
          </a:p>
          <a:p>
            <a:pPr marL="628650" lvl="1" indent="-171450" algn="just">
              <a:buClrTx/>
              <a:buFont typeface="Courier New" panose="02070309020205020404" pitchFamily="49" charset="0"/>
              <a:buChar char="o"/>
            </a:pP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Si</a:t>
            </a:r>
            <a:r>
              <a:rPr kumimoji="0" lang="it-IT" altLang="zh-CN" sz="1200" b="0" i="0" u="none" strike="noStrike" cap="none" normalizeH="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basa su rilevatori e descrittori di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feature</a:t>
            </a:r>
            <a:r>
              <a:rPr kumimoji="0" lang="it-IT" altLang="zh-CN" sz="1200" b="0" i="0" u="none" strike="noStrike" cap="none" normalizeH="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progettate da esperti come Scale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Invariant</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Feature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Transform</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(SIFT),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Histogram</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of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Oriented</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Gradient</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(HOG),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Speeded</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Up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Robust</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Feature (SURF) e Local </a:t>
            </a:r>
            <a:r>
              <a:rPr kumimoji="0" lang="it-IT" altLang="zh-CN" sz="1200" b="0" i="0" u="none" strike="noStrike" cap="none" normalizeH="0" baseline="0" dirty="0" err="1">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Binary</a:t>
            </a: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 Pattern (LBP). </a:t>
            </a:r>
          </a:p>
          <a:p>
            <a:pPr lvl="1" algn="just">
              <a:buClrTx/>
            </a:pPr>
            <a:endPar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endParaRPr>
          </a:p>
          <a:p>
            <a:pPr marL="628650" lvl="1" indent="-171450" algn="just">
              <a:buClrTx/>
              <a:buFont typeface="Courier New" panose="02070309020205020404" pitchFamily="49" charset="0"/>
              <a:buChar char="o"/>
            </a:pPr>
            <a:r>
              <a:rPr kumimoji="0" lang="it-IT" altLang="zh-CN" sz="1200" b="0" i="0" u="none" strike="noStrike" cap="none" normalizeH="0" baseline="0" dirty="0">
                <a:ln>
                  <a:noFill/>
                </a:ln>
                <a:solidFill>
                  <a:schemeClr val="tx2"/>
                </a:solidFill>
                <a:effectLst/>
                <a:latin typeface="Arial" panose="020B0604020202020204" pitchFamily="34" charset="0"/>
                <a:ea typeface="Century" panose="02040604050505020304" pitchFamily="18" charset="0"/>
                <a:cs typeface="Century" panose="02040604050505020304" pitchFamily="18" charset="0"/>
              </a:rPr>
              <a:t>Dopo questa fase un classificatore generico verrà addestrato per il riconoscimento della scena.</a:t>
            </a:r>
            <a:endParaRPr kumimoji="0" lang="it-IT" altLang="zh-CN" sz="1200" b="0" i="0" u="none" strike="noStrike" cap="none" normalizeH="0" baseline="0" dirty="0">
              <a:ln>
                <a:noFill/>
              </a:ln>
              <a:solidFill>
                <a:schemeClr val="tx2"/>
              </a:solidFill>
              <a:effectLst/>
              <a:latin typeface="Arial" panose="020B0604020202020204" pitchFamily="34" charset="0"/>
            </a:endParaRPr>
          </a:p>
        </p:txBody>
      </p:sp>
      <p:sp>
        <p:nvSpPr>
          <p:cNvPr id="3" name="Rectangle 4">
            <a:extLst>
              <a:ext uri="{FF2B5EF4-FFF2-40B4-BE49-F238E27FC236}">
                <a16:creationId xmlns:a16="http://schemas.microsoft.com/office/drawing/2014/main" id="{66722388-9CC7-4D05-BB9D-CDF0A980CFCF}"/>
              </a:ext>
            </a:extLst>
          </p:cNvPr>
          <p:cNvSpPr>
            <a:spLocks noChangeArrowheads="1"/>
          </p:cNvSpPr>
          <p:nvPr/>
        </p:nvSpPr>
        <p:spPr bwMode="auto">
          <a:xfrm>
            <a:off x="848876" y="3123756"/>
            <a:ext cx="744624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171450" marR="0" lvl="0" indent="-171450" algn="just" defTabSz="914400" rtl="0" eaLnBrk="0" fontAlgn="base" latinLnBrk="0" hangingPunct="0">
              <a:lnSpc>
                <a:spcPct val="100000"/>
              </a:lnSpc>
              <a:spcBef>
                <a:spcPct val="0"/>
              </a:spcBef>
              <a:spcAft>
                <a:spcPct val="0"/>
              </a:spcAft>
              <a:buClr>
                <a:schemeClr val="tx2"/>
              </a:buClr>
              <a:buSzPct val="150000"/>
              <a:buFont typeface="Arial" panose="020B0604020202020204" pitchFamily="34" charset="0"/>
              <a:buChar char="•"/>
              <a:tabLst/>
            </a:pPr>
            <a:r>
              <a:rPr lang="it-IT" altLang="zh-CN" sz="1200" b="1" i="1" dirty="0">
                <a:solidFill>
                  <a:schemeClr val="bg2"/>
                </a:solidFill>
                <a:ea typeface="Century" panose="02040604050505020304" pitchFamily="18" charset="0"/>
                <a:cs typeface="Century" panose="02040604050505020304" pitchFamily="18" charset="0"/>
              </a:rPr>
              <a:t>Apprendimento profondo </a:t>
            </a:r>
            <a:r>
              <a:rPr kumimoji="0" lang="it-IT" altLang="zh-CN" sz="1200" b="1" i="0" u="none" strike="noStrike" cap="none" normalizeH="0" baseline="0" dirty="0">
                <a:ln>
                  <a:noFill/>
                </a:ln>
                <a:solidFill>
                  <a:schemeClr val="tx2"/>
                </a:solidFill>
                <a:effectLst/>
                <a:ea typeface="Century" panose="02040604050505020304" pitchFamily="18" charset="0"/>
                <a:cs typeface="Century" panose="02040604050505020304" pitchFamily="18" charset="0"/>
              </a:rPr>
              <a:t>o </a:t>
            </a:r>
            <a:r>
              <a:rPr lang="it-IT" altLang="zh-CN" sz="1200" b="1" i="1" dirty="0" err="1">
                <a:solidFill>
                  <a:schemeClr val="bg2"/>
                </a:solidFill>
                <a:ea typeface="Century" panose="02040604050505020304" pitchFamily="18" charset="0"/>
                <a:cs typeface="Century" panose="02040604050505020304" pitchFamily="18" charset="0"/>
              </a:rPr>
              <a:t>deep</a:t>
            </a:r>
            <a:r>
              <a:rPr lang="it-IT" altLang="zh-CN" sz="1200" b="1" i="1" dirty="0">
                <a:solidFill>
                  <a:schemeClr val="bg2"/>
                </a:solidFill>
                <a:ea typeface="Century" panose="02040604050505020304" pitchFamily="18" charset="0"/>
                <a:cs typeface="Century" panose="02040604050505020304" pitchFamily="18" charset="0"/>
              </a:rPr>
              <a:t> </a:t>
            </a:r>
            <a:r>
              <a:rPr lang="it-IT" altLang="zh-CN" sz="1200" b="1" i="1" dirty="0" err="1">
                <a:solidFill>
                  <a:schemeClr val="bg2"/>
                </a:solidFill>
                <a:ea typeface="Century" panose="02040604050505020304" pitchFamily="18" charset="0"/>
                <a:cs typeface="Century" panose="02040604050505020304" pitchFamily="18" charset="0"/>
              </a:rPr>
              <a:t>learning</a:t>
            </a:r>
            <a:r>
              <a:rPr kumimoji="0" lang="it-IT" altLang="zh-CN" sz="1200" b="1" i="0" u="none" strike="noStrike" cap="none" normalizeH="0" baseline="0" dirty="0">
                <a:ln>
                  <a:noFill/>
                </a:ln>
                <a:solidFill>
                  <a:schemeClr val="tx2"/>
                </a:solidFill>
                <a:effectLst/>
                <a:ea typeface="Century" panose="02040604050505020304" pitchFamily="18" charset="0"/>
                <a:cs typeface="Century" panose="02040604050505020304" pitchFamily="18" charset="0"/>
              </a:rPr>
              <a:t>.</a:t>
            </a:r>
          </a:p>
          <a:p>
            <a:pPr marR="0" lvl="0" algn="just" defTabSz="914400" rtl="0" eaLnBrk="0" fontAlgn="base" latinLnBrk="0" hangingPunct="0">
              <a:lnSpc>
                <a:spcPct val="100000"/>
              </a:lnSpc>
              <a:spcBef>
                <a:spcPct val="0"/>
              </a:spcBef>
              <a:spcAft>
                <a:spcPct val="0"/>
              </a:spcAft>
              <a:buClrTx/>
              <a:buSzTx/>
              <a:tabLst/>
            </a:pPr>
            <a:endParaRPr lang="it-IT" altLang="zh-CN" sz="1200" dirty="0">
              <a:solidFill>
                <a:schemeClr val="tx2"/>
              </a:solidFill>
              <a:ea typeface="Century" panose="02040604050505020304" pitchFamily="18" charset="0"/>
              <a:cs typeface="Century" panose="02040604050505020304" pitchFamily="18" charset="0"/>
            </a:endParaRPr>
          </a:p>
          <a:p>
            <a:pPr marL="628650" lvl="1" indent="-171450" algn="just">
              <a:buClrTx/>
              <a:buFont typeface="Courier New" panose="02070309020205020404" pitchFamily="49" charset="0"/>
              <a:buChar char="o"/>
            </a:pPr>
            <a:r>
              <a:rPr lang="it-IT" altLang="zh-CN" sz="1200" dirty="0">
                <a:solidFill>
                  <a:schemeClr val="tx2"/>
                </a:solidFill>
                <a:ea typeface="Century" panose="02040604050505020304" pitchFamily="18" charset="0"/>
                <a:cs typeface="Century" panose="02040604050505020304" pitchFamily="18" charset="0"/>
              </a:rPr>
              <a:t>A</a:t>
            </a:r>
            <a:r>
              <a:rPr kumimoji="0" lang="it-IT" altLang="zh-CN" sz="1200" b="0" i="0" u="none" strike="noStrike" cap="none" normalizeH="0" baseline="0" dirty="0">
                <a:ln>
                  <a:noFill/>
                </a:ln>
                <a:solidFill>
                  <a:schemeClr val="tx2"/>
                </a:solidFill>
                <a:effectLst/>
                <a:ea typeface="Century" panose="02040604050505020304" pitchFamily="18" charset="0"/>
                <a:cs typeface="Century" panose="02040604050505020304" pitchFamily="18" charset="0"/>
              </a:rPr>
              <a:t>pproccio più recente emerso nuovamente con</a:t>
            </a:r>
            <a:r>
              <a:rPr kumimoji="0" lang="it-IT" altLang="zh-CN" sz="1200" b="0" i="0" u="none" strike="noStrike" cap="none" normalizeH="0" dirty="0">
                <a:ln>
                  <a:noFill/>
                </a:ln>
                <a:solidFill>
                  <a:schemeClr val="tx2"/>
                </a:solidFill>
                <a:effectLst/>
                <a:ea typeface="Century" panose="02040604050505020304" pitchFamily="18" charset="0"/>
                <a:cs typeface="Century" panose="02040604050505020304" pitchFamily="18" charset="0"/>
              </a:rPr>
              <a:t> la grande quantità di dati.</a:t>
            </a:r>
          </a:p>
          <a:p>
            <a:pPr lvl="1" algn="just">
              <a:buClrTx/>
            </a:pPr>
            <a:endParaRPr kumimoji="0" lang="it-IT" altLang="zh-CN" sz="1200" b="0" i="0" u="none" strike="noStrike" cap="none" normalizeH="0" dirty="0">
              <a:ln>
                <a:noFill/>
              </a:ln>
              <a:solidFill>
                <a:schemeClr val="tx2"/>
              </a:solidFill>
              <a:effectLst/>
              <a:ea typeface="Century" panose="02040604050505020304" pitchFamily="18" charset="0"/>
              <a:cs typeface="Century" panose="02040604050505020304" pitchFamily="18" charset="0"/>
            </a:endParaRPr>
          </a:p>
          <a:p>
            <a:pPr marL="628650" lvl="1" indent="-171450" algn="just">
              <a:buClrTx/>
              <a:buFont typeface="Courier New" panose="02070309020205020404" pitchFamily="49" charset="0"/>
              <a:buChar char="o"/>
            </a:pPr>
            <a:r>
              <a:rPr kumimoji="0" lang="it-IT" altLang="zh-CN" sz="1200" b="0" i="0" u="none" strike="noStrike" cap="none" normalizeH="0" baseline="0" dirty="0">
                <a:ln>
                  <a:noFill/>
                </a:ln>
                <a:solidFill>
                  <a:schemeClr val="tx2"/>
                </a:solidFill>
                <a:effectLst/>
                <a:ea typeface="Century" panose="02040604050505020304" pitchFamily="18" charset="0"/>
                <a:cs typeface="Century" panose="02040604050505020304" pitchFamily="18" charset="0"/>
              </a:rPr>
              <a:t>Capacità</a:t>
            </a:r>
            <a:r>
              <a:rPr kumimoji="0" lang="it-IT" altLang="zh-CN" sz="1200" b="0" i="0" u="none" strike="noStrike" cap="none" normalizeH="0" dirty="0">
                <a:ln>
                  <a:noFill/>
                </a:ln>
                <a:solidFill>
                  <a:schemeClr val="tx2"/>
                </a:solidFill>
                <a:effectLst/>
                <a:ea typeface="Century" panose="02040604050505020304" pitchFamily="18" charset="0"/>
                <a:cs typeface="Century" panose="02040604050505020304" pitchFamily="18" charset="0"/>
              </a:rPr>
              <a:t> </a:t>
            </a:r>
            <a:r>
              <a:rPr kumimoji="0" lang="it-IT" altLang="zh-CN" sz="1200" b="0" i="0" u="none" strike="noStrike" cap="none" normalizeH="0" baseline="0" dirty="0">
                <a:ln>
                  <a:noFill/>
                </a:ln>
                <a:solidFill>
                  <a:schemeClr val="tx2"/>
                </a:solidFill>
                <a:effectLst/>
                <a:ea typeface="Century" panose="02040604050505020304" pitchFamily="18" charset="0"/>
                <a:cs typeface="Century" panose="02040604050505020304" pitchFamily="18" charset="0"/>
              </a:rPr>
              <a:t>di apprendimento automatico delle funzioni dai dati grezzi (</a:t>
            </a:r>
            <a:r>
              <a:rPr kumimoji="0" lang="it-IT" altLang="zh-CN" sz="1200" b="0" i="0" u="none" strike="noStrike" cap="none" normalizeH="0" baseline="0" dirty="0" err="1">
                <a:ln>
                  <a:noFill/>
                </a:ln>
                <a:solidFill>
                  <a:schemeClr val="tx2"/>
                </a:solidFill>
                <a:effectLst/>
                <a:ea typeface="Century" panose="02040604050505020304" pitchFamily="18" charset="0"/>
                <a:cs typeface="Century" panose="02040604050505020304" pitchFamily="18" charset="0"/>
              </a:rPr>
              <a:t>raw</a:t>
            </a:r>
            <a:r>
              <a:rPr kumimoji="0" lang="it-IT" altLang="zh-CN" sz="1200" b="0" i="0" u="none" strike="noStrike" cap="none" normalizeH="0" baseline="0" dirty="0">
                <a:ln>
                  <a:noFill/>
                </a:ln>
                <a:solidFill>
                  <a:schemeClr val="tx2"/>
                </a:solidFill>
                <a:effectLst/>
                <a:ea typeface="Century" panose="02040604050505020304" pitchFamily="18" charset="0"/>
                <a:cs typeface="Century" panose="02040604050505020304" pitchFamily="18" charset="0"/>
              </a:rPr>
              <a:t> data). </a:t>
            </a:r>
          </a:p>
          <a:p>
            <a:pPr lvl="2" algn="just">
              <a:buClrTx/>
            </a:pPr>
            <a:endParaRPr kumimoji="0" lang="it-IT" altLang="zh-CN" sz="1200" b="0" i="0" u="none" strike="noStrike" cap="none" normalizeH="0" baseline="0" dirty="0">
              <a:ln>
                <a:noFill/>
              </a:ln>
              <a:solidFill>
                <a:schemeClr val="tx2"/>
              </a:solidFill>
              <a:effectLst/>
              <a:ea typeface="Century" panose="02040604050505020304" pitchFamily="18" charset="0"/>
              <a:cs typeface="Century" panose="02040604050505020304" pitchFamily="18" charset="0"/>
            </a:endParaRPr>
          </a:p>
          <a:p>
            <a:pPr marL="628650" lvl="1" indent="-171450" algn="just">
              <a:buClrTx/>
              <a:buFont typeface="Courier New" panose="02070309020205020404" pitchFamily="49" charset="0"/>
              <a:buChar char="o"/>
            </a:pPr>
            <a:r>
              <a:rPr lang="it-IT" altLang="zh-CN" sz="1200" dirty="0">
                <a:solidFill>
                  <a:schemeClr val="tx2"/>
                </a:solidFill>
                <a:ea typeface="Century" panose="02040604050505020304" pitchFamily="18" charset="0"/>
                <a:cs typeface="Century" panose="02040604050505020304" pitchFamily="18" charset="0"/>
              </a:rPr>
              <a:t>E</a:t>
            </a:r>
            <a:r>
              <a:rPr kumimoji="0" lang="it-IT" altLang="zh-CN" sz="1200" b="0" i="0" u="none" strike="noStrike" cap="none" normalizeH="0" baseline="0" dirty="0">
                <a:ln>
                  <a:noFill/>
                </a:ln>
                <a:solidFill>
                  <a:schemeClr val="tx2"/>
                </a:solidFill>
                <a:effectLst/>
                <a:ea typeface="Century" panose="02040604050505020304" pitchFamily="18" charset="0"/>
                <a:cs typeface="Century" panose="02040604050505020304" pitchFamily="18" charset="0"/>
              </a:rPr>
              <a:t>limina la necessità di dover adoperare descrittori o rilevatori di funzioni </a:t>
            </a:r>
            <a:r>
              <a:rPr kumimoji="0" lang="it-IT" altLang="zh-CN" sz="1200" b="0" i="0" u="none" strike="noStrike" cap="none" normalizeH="0" baseline="0" dirty="0" err="1">
                <a:ln>
                  <a:noFill/>
                </a:ln>
                <a:solidFill>
                  <a:schemeClr val="tx2"/>
                </a:solidFill>
                <a:effectLst/>
                <a:ea typeface="Century" panose="02040604050505020304" pitchFamily="18" charset="0"/>
                <a:cs typeface="Century" panose="02040604050505020304" pitchFamily="18" charset="0"/>
              </a:rPr>
              <a:t>handcrafte</a:t>
            </a:r>
            <a:r>
              <a:rPr kumimoji="0" lang="it-IT" altLang="zh-CN" sz="1200" b="0" i="0" u="none" strike="noStrike" cap="none" normalizeH="0" baseline="0" dirty="0" err="1">
                <a:ln>
                  <a:noFill/>
                </a:ln>
                <a:solidFill>
                  <a:schemeClr val="tx1"/>
                </a:solidFill>
                <a:effectLst/>
                <a:ea typeface="Century" panose="02040604050505020304" pitchFamily="18" charset="0"/>
                <a:cs typeface="Century" panose="02040604050505020304" pitchFamily="18" charset="0"/>
              </a:rPr>
              <a:t>d</a:t>
            </a:r>
            <a:r>
              <a:rPr kumimoji="0" lang="it-IT" altLang="zh-CN" sz="1200" b="0" i="0" u="none" strike="noStrike" cap="none" normalizeH="0" baseline="0" dirty="0">
                <a:ln>
                  <a:noFill/>
                </a:ln>
                <a:solidFill>
                  <a:schemeClr val="tx1"/>
                </a:solidFill>
                <a:effectLst/>
                <a:ea typeface="Century" panose="02040604050505020304" pitchFamily="18" charset="0"/>
                <a:cs typeface="Century" panose="02040604050505020304" pitchFamily="18" charset="0"/>
              </a:rPr>
              <a:t>. </a:t>
            </a:r>
            <a:endParaRPr kumimoji="0" lang="it-IT" altLang="zh-CN" sz="12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it-IT" altLang="zh-CN" sz="1200" b="0" i="0" u="none" strike="noStrike" cap="none" normalizeH="0" baseline="0" dirty="0">
                <a:ln>
                  <a:noFill/>
                </a:ln>
                <a:solidFill>
                  <a:schemeClr val="tx1"/>
                </a:solidFill>
                <a:effectLst/>
                <a:ea typeface="Calibri" panose="020F0502020204030204" pitchFamily="34" charset="0"/>
              </a:rPr>
              <a:t>               </a:t>
            </a:r>
            <a:endParaRPr kumimoji="0" lang="it-IT" altLang="zh-CN" sz="12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600306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43"/>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dirty="0"/>
              <a:t>DATASET</a:t>
            </a:r>
            <a:endParaRPr dirty="0"/>
          </a:p>
        </p:txBody>
      </p:sp>
      <p:sp>
        <p:nvSpPr>
          <p:cNvPr id="398" name="Google Shape;398;p43"/>
          <p:cNvSpPr txBox="1">
            <a:spLocks noGrp="1"/>
          </p:cNvSpPr>
          <p:nvPr>
            <p:ph type="title" idx="2"/>
          </p:nvPr>
        </p:nvSpPr>
        <p:spPr>
          <a:xfrm flipH="1">
            <a:off x="1180003" y="1035213"/>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cxnSp>
        <p:nvCxnSpPr>
          <p:cNvPr id="399" name="Google Shape;399;p43"/>
          <p:cNvCxnSpPr/>
          <p:nvPr/>
        </p:nvCxnSpPr>
        <p:spPr>
          <a:xfrm>
            <a:off x="0" y="2737950"/>
            <a:ext cx="1676700" cy="0"/>
          </a:xfrm>
          <a:prstGeom prst="straightConnector1">
            <a:avLst/>
          </a:prstGeom>
          <a:noFill/>
          <a:ln w="9525" cap="flat" cmpd="sng">
            <a:solidFill>
              <a:schemeClr val="dk2"/>
            </a:solidFill>
            <a:prstDash val="solid"/>
            <a:round/>
            <a:headEnd type="none" w="med" len="med"/>
            <a:tailEnd type="none" w="med" len="med"/>
          </a:ln>
        </p:spPr>
      </p:cxnSp>
      <p:sp>
        <p:nvSpPr>
          <p:cNvPr id="400" name="Google Shape;400;p43"/>
          <p:cNvSpPr txBox="1">
            <a:spLocks noGrp="1"/>
          </p:cNvSpPr>
          <p:nvPr>
            <p:ph type="subTitle" idx="1"/>
          </p:nvPr>
        </p:nvSpPr>
        <p:spPr>
          <a:xfrm>
            <a:off x="1180003" y="2742989"/>
            <a:ext cx="2309957" cy="632728"/>
          </a:xfrm>
          <a:prstGeom prst="rect">
            <a:avLst/>
          </a:prstGeom>
        </p:spPr>
        <p:txBody>
          <a:bodyPr spcFirstLastPara="1" wrap="square" lIns="91425" tIns="91425" rIns="91425" bIns="91425" anchor="t" anchorCtr="0">
            <a:noAutofit/>
          </a:bodyPr>
          <a:lstStyle/>
          <a:p>
            <a:pPr marL="0" lvl="0" indent="0"/>
            <a:r>
              <a:rPr lang="it-IT" sz="1200" dirty="0"/>
              <a:t>Dataset adottati nell’ambito di ricerca e quelli adottati dal progetto </a:t>
            </a:r>
            <a:r>
              <a:rPr lang="it-IT" sz="1200" dirty="0" err="1"/>
              <a:t>VioSR</a:t>
            </a:r>
            <a:endParaRPr lang="it-IT" sz="1200" dirty="0"/>
          </a:p>
        </p:txBody>
      </p:sp>
    </p:spTree>
  </p:cSld>
  <p:clrMapOvr>
    <a:masterClrMapping/>
  </p:clrMapOvr>
</p:sld>
</file>

<file path=ppt/theme/theme1.xml><?xml version="1.0" encoding="utf-8"?>
<a:theme xmlns:a="http://schemas.openxmlformats.org/drawingml/2006/main" name="Tech Newsletter by Slidesgo">
  <a:themeElements>
    <a:clrScheme name="Simple Light">
      <a:dk1>
        <a:srgbClr val="AAFFEE"/>
      </a:dk1>
      <a:lt1>
        <a:srgbClr val="05214A"/>
      </a:lt1>
      <a:dk2>
        <a:srgbClr val="00FFCD"/>
      </a:dk2>
      <a:lt2>
        <a:srgbClr val="FFFFFF"/>
      </a:lt2>
      <a:accent1>
        <a:srgbClr val="98FFEA"/>
      </a:accent1>
      <a:accent2>
        <a:srgbClr val="62F8DA"/>
      </a:accent2>
      <a:accent3>
        <a:srgbClr val="28497A"/>
      </a:accent3>
      <a:accent4>
        <a:srgbClr val="1A4079"/>
      </a:accent4>
      <a:accent5>
        <a:srgbClr val="041B3D"/>
      </a:accent5>
      <a:accent6>
        <a:srgbClr val="092A5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1751</TotalTime>
  <Words>2478</Words>
  <Application>Microsoft Office PowerPoint</Application>
  <PresentationFormat>Presentazione su schermo (16:9)</PresentationFormat>
  <Paragraphs>267</Paragraphs>
  <Slides>34</Slides>
  <Notes>27</Notes>
  <HiddenSlides>0</HiddenSlides>
  <MMClips>0</MMClips>
  <ScaleCrop>false</ScaleCrop>
  <HeadingPairs>
    <vt:vector size="6" baseType="variant">
      <vt:variant>
        <vt:lpstr>Caratteri utilizzati</vt:lpstr>
      </vt:variant>
      <vt:variant>
        <vt:i4>9</vt:i4>
      </vt:variant>
      <vt:variant>
        <vt:lpstr>Tema</vt:lpstr>
      </vt:variant>
      <vt:variant>
        <vt:i4>1</vt:i4>
      </vt:variant>
      <vt:variant>
        <vt:lpstr>Titoli diapositive</vt:lpstr>
      </vt:variant>
      <vt:variant>
        <vt:i4>34</vt:i4>
      </vt:variant>
    </vt:vector>
  </HeadingPairs>
  <TitlesOfParts>
    <vt:vector size="44" baseType="lpstr">
      <vt:lpstr>Roboto Condensed Light</vt:lpstr>
      <vt:lpstr>Wingdings</vt:lpstr>
      <vt:lpstr>Calibri</vt:lpstr>
      <vt:lpstr>Courier New</vt:lpstr>
      <vt:lpstr>Exo 2</vt:lpstr>
      <vt:lpstr>Arial</vt:lpstr>
      <vt:lpstr>Cambria Math</vt:lpstr>
      <vt:lpstr>Fira Sans Extra Condensed Medium</vt:lpstr>
      <vt:lpstr>Squada One</vt:lpstr>
      <vt:lpstr>Tech Newsletter by Slidesgo</vt:lpstr>
      <vt:lpstr>Presentazione standard di PowerPoint</vt:lpstr>
      <vt:lpstr>CONTENUTI</vt:lpstr>
      <vt:lpstr>INTRO AMBITO DI RICERCA</vt:lpstr>
      <vt:lpstr>AMBITO DI RICERCA</vt:lpstr>
      <vt:lpstr>VioSR  ABSTRACT</vt:lpstr>
      <vt:lpstr>VioSR  ABSTRACT</vt:lpstr>
      <vt:lpstr>STATO DELL’ARTE</vt:lpstr>
      <vt:lpstr>STATO DELL’ARTE</vt:lpstr>
      <vt:lpstr>DATASET</vt:lpstr>
      <vt:lpstr>DATASETS  NELL’AMBITO DI RICERCA</vt:lpstr>
      <vt:lpstr>HMDB51</vt:lpstr>
      <vt:lpstr>UCF Crime</vt:lpstr>
      <vt:lpstr>IMPLEMENTAZIONI</vt:lpstr>
      <vt:lpstr>APPROCCI IMPLEMENTATI</vt:lpstr>
      <vt:lpstr>CNN</vt:lpstr>
      <vt:lpstr>CNN ResNet 50</vt:lpstr>
      <vt:lpstr>C3D</vt:lpstr>
      <vt:lpstr>C3D SlowFast</vt:lpstr>
      <vt:lpstr>Vif</vt:lpstr>
      <vt:lpstr>Fast Fight Detection </vt:lpstr>
      <vt:lpstr>Fastvideofeat-1.3</vt:lpstr>
      <vt:lpstr>VALUTAZIONE</vt:lpstr>
      <vt:lpstr>TEST SUI DATASET</vt:lpstr>
      <vt:lpstr>Test Diretto</vt:lpstr>
      <vt:lpstr>Tempi di Esecuzione</vt:lpstr>
      <vt:lpstr>Test cross-dataset (1vs1)</vt:lpstr>
      <vt:lpstr> Test Generale</vt:lpstr>
      <vt:lpstr>Test classificazione del tipo di Violenza</vt:lpstr>
      <vt:lpstr> Confronto con lo Stato dell’Arte</vt:lpstr>
      <vt:lpstr>Test Generale cross-dataset su Bully</vt:lpstr>
      <vt:lpstr>Test Diretto su Bully</vt:lpstr>
      <vt:lpstr>CONCLUSIONI</vt:lpstr>
      <vt:lpstr>Conclusioni e Sviluppi Futuri</vt:lpstr>
      <vt:lpstr>GRAZIE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cp:lastModifiedBy>Christian Miccolis</cp:lastModifiedBy>
  <cp:revision>157</cp:revision>
  <dcterms:modified xsi:type="dcterms:W3CDTF">2020-07-09T08:07:41Z</dcterms:modified>
</cp:coreProperties>
</file>